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a9c17bd38445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95d64d7b364185"/>
  </p:sldMasterIdLst>
  <p:sldIdLst>
    <p:sldId xmlns:r="http://schemas.openxmlformats.org/officeDocument/2006/relationships" id="256" r:id="R5e7e559f04584735"/>
    <p:sldId xmlns:r="http://schemas.openxmlformats.org/officeDocument/2006/relationships" id="257" r:id="R1db9bd1cce394eb4"/>
    <p:sldId xmlns:r="http://schemas.openxmlformats.org/officeDocument/2006/relationships" id="258" r:id="R1a4b08d4b0924d4c"/>
    <p:sldId xmlns:r="http://schemas.openxmlformats.org/officeDocument/2006/relationships" id="259" r:id="Rd4708fdf43e74fcb"/>
    <p:sldId xmlns:r="http://schemas.openxmlformats.org/officeDocument/2006/relationships" id="260" r:id="Rd6a2ba5c2fc14017"/>
    <p:sldId xmlns:r="http://schemas.openxmlformats.org/officeDocument/2006/relationships" id="261" r:id="R09d1a5223f3b4fbc"/>
    <p:sldId xmlns:r="http://schemas.openxmlformats.org/officeDocument/2006/relationships" id="262" r:id="Rc76a7e1c9dae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5d64d7b364185" /><Relationship Type="http://schemas.openxmlformats.org/officeDocument/2006/relationships/slide" Target="/ppt/slides/slide1.xml" Id="R5e7e559f04584735" /><Relationship Type="http://schemas.openxmlformats.org/officeDocument/2006/relationships/slide" Target="/ppt/slides/slide2.xml" Id="R1db9bd1cce394eb4" /><Relationship Type="http://schemas.openxmlformats.org/officeDocument/2006/relationships/slide" Target="/ppt/slides/slide3.xml" Id="R1a4b08d4b0924d4c" /><Relationship Type="http://schemas.openxmlformats.org/officeDocument/2006/relationships/slide" Target="/ppt/slides/slide4.xml" Id="Rd4708fdf43e74fcb" /><Relationship Type="http://schemas.openxmlformats.org/officeDocument/2006/relationships/slide" Target="/ppt/slides/slide5.xml" Id="Rd6a2ba5c2fc14017" /><Relationship Type="http://schemas.openxmlformats.org/officeDocument/2006/relationships/slide" Target="/ppt/slides/slide6.xml" Id="R09d1a5223f3b4fbc" /><Relationship Type="http://schemas.openxmlformats.org/officeDocument/2006/relationships/slide" Target="/ppt/slides/slide7.xml" Id="Rc76a7e1c9dae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e24bf5acf45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7ab89a7c84ad9" /><Relationship Type="http://schemas.openxmlformats.org/officeDocument/2006/relationships/theme" Target="/ppt/slideMasters/theme/theme1.xml" Id="R262721324dd74e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b7ab89a7c84a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ecdda6f2249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05d4a29c84b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721ea8e6342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b96aa126a43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509f8febc43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66f97c79643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4a45551c945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REVISORKOLLEGIET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REVISORKOLLEGIET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72 940 822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11 805 494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20 474 738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5 000 608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47 761 621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BOIS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ROLIA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SKOGBRYNET INVEST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987 593 636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