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a0dbbeb27a4b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7683ab85094beb"/>
  </p:sldMasterIdLst>
  <p:sldIdLst>
    <p:sldId xmlns:r="http://schemas.openxmlformats.org/officeDocument/2006/relationships" id="256" r:id="R772c4b3d39494e86"/>
    <p:sldId xmlns:r="http://schemas.openxmlformats.org/officeDocument/2006/relationships" id="257" r:id="R81bb41e570e94bd6"/>
    <p:sldId xmlns:r="http://schemas.openxmlformats.org/officeDocument/2006/relationships" id="258" r:id="R10224cea1ca34237"/>
    <p:sldId xmlns:r="http://schemas.openxmlformats.org/officeDocument/2006/relationships" id="259" r:id="R30fadb2619ed47ee"/>
    <p:sldId xmlns:r="http://schemas.openxmlformats.org/officeDocument/2006/relationships" id="260" r:id="R78bcdb9d7eb248dc"/>
    <p:sldId xmlns:r="http://schemas.openxmlformats.org/officeDocument/2006/relationships" id="261" r:id="Re4bc1a3da1134f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7683ab85094beb" /><Relationship Type="http://schemas.openxmlformats.org/officeDocument/2006/relationships/slide" Target="/ppt/slides/slide1.xml" Id="R772c4b3d39494e86" /><Relationship Type="http://schemas.openxmlformats.org/officeDocument/2006/relationships/slide" Target="/ppt/slides/slide2.xml" Id="R81bb41e570e94bd6" /><Relationship Type="http://schemas.openxmlformats.org/officeDocument/2006/relationships/slide" Target="/ppt/slides/slide3.xml" Id="R10224cea1ca34237" /><Relationship Type="http://schemas.openxmlformats.org/officeDocument/2006/relationships/slide" Target="/ppt/slides/slide4.xml" Id="R30fadb2619ed47ee" /><Relationship Type="http://schemas.openxmlformats.org/officeDocument/2006/relationships/slide" Target="/ppt/slides/slide5.xml" Id="R78bcdb9d7eb248dc" /><Relationship Type="http://schemas.openxmlformats.org/officeDocument/2006/relationships/slide" Target="/ppt/slides/slide6.xml" Id="Re4bc1a3da1134f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b9c800319a40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a8f539b8e4b1a" /><Relationship Type="http://schemas.openxmlformats.org/officeDocument/2006/relationships/theme" Target="/ppt/slideMasters/theme/theme1.xml" Id="R21de497c1b0542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6a8f539b8e4b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568acbb614a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22ac003864a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1493b8b3141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a22bd837046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755d4ac5947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d8182e7164e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REVISORKOLLEGIET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Ingeniør Rybergs gate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27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post@revisorkollegiet.no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987 593 636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