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f5a22728ee43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7b814a22d94eec"/>
  </p:sldMasterIdLst>
  <p:sldIdLst>
    <p:sldId xmlns:r="http://schemas.openxmlformats.org/officeDocument/2006/relationships" id="256" r:id="R0cc050c69ae04ac4"/>
    <p:sldId xmlns:r="http://schemas.openxmlformats.org/officeDocument/2006/relationships" id="257" r:id="R13ff757d6b974b70"/>
    <p:sldId xmlns:r="http://schemas.openxmlformats.org/officeDocument/2006/relationships" id="258" r:id="R903b6eb9a6fd4faa"/>
    <p:sldId xmlns:r="http://schemas.openxmlformats.org/officeDocument/2006/relationships" id="259" r:id="Rc4239f3f93904d5b"/>
    <p:sldId xmlns:r="http://schemas.openxmlformats.org/officeDocument/2006/relationships" id="260" r:id="R8c040e3172ea43cf"/>
    <p:sldId xmlns:r="http://schemas.openxmlformats.org/officeDocument/2006/relationships" id="261" r:id="R4d9a90fb50864f96"/>
    <p:sldId xmlns:r="http://schemas.openxmlformats.org/officeDocument/2006/relationships" id="262" r:id="R363df5af81c243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7b814a22d94eec" /><Relationship Type="http://schemas.openxmlformats.org/officeDocument/2006/relationships/slide" Target="/ppt/slides/slide1.xml" Id="R0cc050c69ae04ac4" /><Relationship Type="http://schemas.openxmlformats.org/officeDocument/2006/relationships/slide" Target="/ppt/slides/slide2.xml" Id="R13ff757d6b974b70" /><Relationship Type="http://schemas.openxmlformats.org/officeDocument/2006/relationships/slide" Target="/ppt/slides/slide3.xml" Id="R903b6eb9a6fd4faa" /><Relationship Type="http://schemas.openxmlformats.org/officeDocument/2006/relationships/slide" Target="/ppt/slides/slide4.xml" Id="Rc4239f3f93904d5b" /><Relationship Type="http://schemas.openxmlformats.org/officeDocument/2006/relationships/slide" Target="/ppt/slides/slide5.xml" Id="R8c040e3172ea43cf" /><Relationship Type="http://schemas.openxmlformats.org/officeDocument/2006/relationships/slide" Target="/ppt/slides/slide6.xml" Id="R4d9a90fb50864f96" /><Relationship Type="http://schemas.openxmlformats.org/officeDocument/2006/relationships/slide" Target="/ppt/slides/slide7.xml" Id="R363df5af81c243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115a24ce5448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300bda4694757" /><Relationship Type="http://schemas.openxmlformats.org/officeDocument/2006/relationships/theme" Target="/ppt/slideMasters/theme/theme1.xml" Id="R26a1c472b0c543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f300bda46947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3ae0bedbf40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accdbf5904a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5047f488742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b445213a242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4c8f7ec6f40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b5366dcf24f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e310a376f46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CESAM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CESAM INVEST AS ble etablert [år] og holder til i Krokkleiva.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267 647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−1 003 388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16 347 512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100 385 111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100 503 458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 AXEL MOLTZAU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 SØLVI ANN WALDELAND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Grøndokkvei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3531 Krokkleiva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26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987 586 524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CESAM INVEST AS</a:t>
            </a:r>
          </a:p>
        </p:txBody>
      </p:sp>
    </p:spTree>
  </p:cSld>
  <p:clrMapOvr>
    <a:masterClrMapping xmlns:a="http://schemas.openxmlformats.org/drawingml/2006/main"/>
  </p:clrMapOvr>
</p:sld>
</file>