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611e431a03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ce837c64b64df9"/>
  </p:sldMasterIdLst>
  <p:sldIdLst>
    <p:sldId xmlns:r="http://schemas.openxmlformats.org/officeDocument/2006/relationships" id="256" r:id="R5ff68e40719447d7"/>
    <p:sldId xmlns:r="http://schemas.openxmlformats.org/officeDocument/2006/relationships" id="257" r:id="R57de6ccc66af412c"/>
    <p:sldId xmlns:r="http://schemas.openxmlformats.org/officeDocument/2006/relationships" id="258" r:id="Ra118c4c0ebe840e4"/>
    <p:sldId xmlns:r="http://schemas.openxmlformats.org/officeDocument/2006/relationships" id="259" r:id="R16554b8d6b6640d4"/>
    <p:sldId xmlns:r="http://schemas.openxmlformats.org/officeDocument/2006/relationships" id="260" r:id="R3fda3ee1cb224cdf"/>
    <p:sldId xmlns:r="http://schemas.openxmlformats.org/officeDocument/2006/relationships" id="261" r:id="Rbd1530e77bcd4b7c"/>
    <p:sldId xmlns:r="http://schemas.openxmlformats.org/officeDocument/2006/relationships" id="262" r:id="R856c2c783f4f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e837c64b64df9" /><Relationship Type="http://schemas.openxmlformats.org/officeDocument/2006/relationships/slide" Target="/ppt/slides/slide1.xml" Id="R5ff68e40719447d7" /><Relationship Type="http://schemas.openxmlformats.org/officeDocument/2006/relationships/slide" Target="/ppt/slides/slide2.xml" Id="R57de6ccc66af412c" /><Relationship Type="http://schemas.openxmlformats.org/officeDocument/2006/relationships/slide" Target="/ppt/slides/slide3.xml" Id="Ra118c4c0ebe840e4" /><Relationship Type="http://schemas.openxmlformats.org/officeDocument/2006/relationships/slide" Target="/ppt/slides/slide4.xml" Id="R16554b8d6b6640d4" /><Relationship Type="http://schemas.openxmlformats.org/officeDocument/2006/relationships/slide" Target="/ppt/slides/slide5.xml" Id="R3fda3ee1cb224cdf" /><Relationship Type="http://schemas.openxmlformats.org/officeDocument/2006/relationships/slide" Target="/ppt/slides/slide6.xml" Id="Rbd1530e77bcd4b7c" /><Relationship Type="http://schemas.openxmlformats.org/officeDocument/2006/relationships/slide" Target="/ppt/slides/slide7.xml" Id="R856c2c783f4f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695ae7b40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a4cfc01914426" /><Relationship Type="http://schemas.openxmlformats.org/officeDocument/2006/relationships/theme" Target="/ppt/slideMasters/theme/theme1.xml" Id="R1d9bd1a4ce1248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a4cfc0191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fc6205dac43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fce9fdb6249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98bd506d0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fd6539912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2ddf8bc8241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b24aa52e44c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16bc8f4cb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BRASETH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BRASETH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1 513 304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BRASETH JAN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BRASETH HILDE KRISTINE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