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625e10f5f04b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5eb9cf41bd4271"/>
  </p:sldMasterIdLst>
  <p:sldIdLst>
    <p:sldId xmlns:r="http://schemas.openxmlformats.org/officeDocument/2006/relationships" id="256" r:id="R1521b7b6ca444399"/>
    <p:sldId xmlns:r="http://schemas.openxmlformats.org/officeDocument/2006/relationships" id="257" r:id="R1991ca640749463b"/>
    <p:sldId xmlns:r="http://schemas.openxmlformats.org/officeDocument/2006/relationships" id="258" r:id="Ra9dfb7088b7344d6"/>
    <p:sldId xmlns:r="http://schemas.openxmlformats.org/officeDocument/2006/relationships" id="259" r:id="R14d32bce3c8b448a"/>
    <p:sldId xmlns:r="http://schemas.openxmlformats.org/officeDocument/2006/relationships" id="260" r:id="Ra4185801ec7a45e6"/>
    <p:sldId xmlns:r="http://schemas.openxmlformats.org/officeDocument/2006/relationships" id="261" r:id="R94313c701bad4cf7"/>
    <p:sldId xmlns:r="http://schemas.openxmlformats.org/officeDocument/2006/relationships" id="262" r:id="R100b3b18f7b949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eb9cf41bd4271" /><Relationship Type="http://schemas.openxmlformats.org/officeDocument/2006/relationships/slide" Target="/ppt/slides/slide1.xml" Id="R1521b7b6ca444399" /><Relationship Type="http://schemas.openxmlformats.org/officeDocument/2006/relationships/slide" Target="/ppt/slides/slide2.xml" Id="R1991ca640749463b" /><Relationship Type="http://schemas.openxmlformats.org/officeDocument/2006/relationships/slide" Target="/ppt/slides/slide3.xml" Id="Ra9dfb7088b7344d6" /><Relationship Type="http://schemas.openxmlformats.org/officeDocument/2006/relationships/slide" Target="/ppt/slides/slide4.xml" Id="R14d32bce3c8b448a" /><Relationship Type="http://schemas.openxmlformats.org/officeDocument/2006/relationships/slide" Target="/ppt/slides/slide5.xml" Id="Ra4185801ec7a45e6" /><Relationship Type="http://schemas.openxmlformats.org/officeDocument/2006/relationships/slide" Target="/ppt/slides/slide6.xml" Id="R94313c701bad4cf7" /><Relationship Type="http://schemas.openxmlformats.org/officeDocument/2006/relationships/slide" Target="/ppt/slides/slide7.xml" Id="R100b3b18f7b949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4cfcca29fd45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5121d0b84c46" /><Relationship Type="http://schemas.openxmlformats.org/officeDocument/2006/relationships/theme" Target="/ppt/slideMasters/theme/theme1.xml" Id="R45259258ccd44e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95121d0b84c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d36fc3177245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5c973d74343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902369f365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41a6eb4e4460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763f9c6ca48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266e5b950444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cbc7665014f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SCHAGE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SCHAGE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16 395 627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−23 846 550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1 393 846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764 933 581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2 309 213 232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BEETLE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SOLLERUD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Askekroken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www.schage.no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987 566 930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SCHAGE EIENDOM AS</a:t>
            </a:r>
          </a:p>
        </p:txBody>
      </p:sp>
    </p:spTree>
  </p:cSld>
  <p:clrMapOvr>
    <a:masterClrMapping xmlns:a="http://schemas.openxmlformats.org/drawingml/2006/main"/>
  </p:clrMapOvr>
</p:sld>
</file>