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64c3a18de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c2685c254488c"/>
  </p:sldMasterIdLst>
  <p:sldIdLst>
    <p:sldId xmlns:r="http://schemas.openxmlformats.org/officeDocument/2006/relationships" id="256" r:id="R4c0233a5ee154613"/>
    <p:sldId xmlns:r="http://schemas.openxmlformats.org/officeDocument/2006/relationships" id="257" r:id="R03601b2128d94bb0"/>
    <p:sldId xmlns:r="http://schemas.openxmlformats.org/officeDocument/2006/relationships" id="258" r:id="Rfb0a3aa1c6d34b6c"/>
    <p:sldId xmlns:r="http://schemas.openxmlformats.org/officeDocument/2006/relationships" id="259" r:id="R0d46c5e73c4744ed"/>
    <p:sldId xmlns:r="http://schemas.openxmlformats.org/officeDocument/2006/relationships" id="260" r:id="R63159a823c804809"/>
    <p:sldId xmlns:r="http://schemas.openxmlformats.org/officeDocument/2006/relationships" id="261" r:id="R00d36e927d1c4115"/>
    <p:sldId xmlns:r="http://schemas.openxmlformats.org/officeDocument/2006/relationships" id="262" r:id="R2cb98efd0572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c2685c254488c" /><Relationship Type="http://schemas.openxmlformats.org/officeDocument/2006/relationships/slide" Target="/ppt/slides/slide1.xml" Id="R4c0233a5ee154613" /><Relationship Type="http://schemas.openxmlformats.org/officeDocument/2006/relationships/slide" Target="/ppt/slides/slide2.xml" Id="R03601b2128d94bb0" /><Relationship Type="http://schemas.openxmlformats.org/officeDocument/2006/relationships/slide" Target="/ppt/slides/slide3.xml" Id="Rfb0a3aa1c6d34b6c" /><Relationship Type="http://schemas.openxmlformats.org/officeDocument/2006/relationships/slide" Target="/ppt/slides/slide4.xml" Id="R0d46c5e73c4744ed" /><Relationship Type="http://schemas.openxmlformats.org/officeDocument/2006/relationships/slide" Target="/ppt/slides/slide5.xml" Id="R63159a823c804809" /><Relationship Type="http://schemas.openxmlformats.org/officeDocument/2006/relationships/slide" Target="/ppt/slides/slide6.xml" Id="R00d36e927d1c4115" /><Relationship Type="http://schemas.openxmlformats.org/officeDocument/2006/relationships/slide" Target="/ppt/slides/slide7.xml" Id="R2cb98efd0572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0aed7523e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7d335be1440a" /><Relationship Type="http://schemas.openxmlformats.org/officeDocument/2006/relationships/theme" Target="/ppt/slideMasters/theme/theme1.xml" Id="R22c339ee22f1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e7d335be1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a77dd742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a0b0cb84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9b154309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f1a32721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4649fdbc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523a417a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7779252f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