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6ce95c2d6344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a85ba2232e4ed3"/>
  </p:sldMasterIdLst>
  <p:sldIdLst>
    <p:sldId xmlns:r="http://schemas.openxmlformats.org/officeDocument/2006/relationships" id="256" r:id="R166ec20e88a44807"/>
    <p:sldId xmlns:r="http://schemas.openxmlformats.org/officeDocument/2006/relationships" id="257" r:id="R4216101725e44eea"/>
    <p:sldId xmlns:r="http://schemas.openxmlformats.org/officeDocument/2006/relationships" id="258" r:id="Rdd605c9761b0401b"/>
    <p:sldId xmlns:r="http://schemas.openxmlformats.org/officeDocument/2006/relationships" id="259" r:id="R664d308561064955"/>
    <p:sldId xmlns:r="http://schemas.openxmlformats.org/officeDocument/2006/relationships" id="260" r:id="Re1982a2ff8754a09"/>
    <p:sldId xmlns:r="http://schemas.openxmlformats.org/officeDocument/2006/relationships" id="261" r:id="Rddb36e1851a74a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85ba2232e4ed3" /><Relationship Type="http://schemas.openxmlformats.org/officeDocument/2006/relationships/slide" Target="/ppt/slides/slide1.xml" Id="R166ec20e88a44807" /><Relationship Type="http://schemas.openxmlformats.org/officeDocument/2006/relationships/slide" Target="/ppt/slides/slide2.xml" Id="R4216101725e44eea" /><Relationship Type="http://schemas.openxmlformats.org/officeDocument/2006/relationships/slide" Target="/ppt/slides/slide3.xml" Id="Rdd605c9761b0401b" /><Relationship Type="http://schemas.openxmlformats.org/officeDocument/2006/relationships/slide" Target="/ppt/slides/slide4.xml" Id="R664d308561064955" /><Relationship Type="http://schemas.openxmlformats.org/officeDocument/2006/relationships/slide" Target="/ppt/slides/slide5.xml" Id="Re1982a2ff8754a09" /><Relationship Type="http://schemas.openxmlformats.org/officeDocument/2006/relationships/slide" Target="/ppt/slides/slide6.xml" Id="Rddb36e1851a74a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b75eba03c949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bd21c98134987" /><Relationship Type="http://schemas.openxmlformats.org/officeDocument/2006/relationships/theme" Target="/ppt/slideMasters/theme/theme1.xml" Id="R445fe34a785643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cbd21c981349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d22f28c8c4f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2b15e1bd143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4ebce6e4647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d616aafb043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9bf6a4d7941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633824cbb46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KAAGE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Svåbekk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26 84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987 565 357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