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2a4031abb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f4da8b39f475d"/>
  </p:sldMasterIdLst>
  <p:sldIdLst>
    <p:sldId xmlns:r="http://schemas.openxmlformats.org/officeDocument/2006/relationships" id="256" r:id="Rfb7b226e7f9c4431"/>
    <p:sldId xmlns:r="http://schemas.openxmlformats.org/officeDocument/2006/relationships" id="257" r:id="R99ed49e5fe81411d"/>
    <p:sldId xmlns:r="http://schemas.openxmlformats.org/officeDocument/2006/relationships" id="258" r:id="Rc277aaaf40354c36"/>
    <p:sldId xmlns:r="http://schemas.openxmlformats.org/officeDocument/2006/relationships" id="259" r:id="R006c3e3a365b4699"/>
    <p:sldId xmlns:r="http://schemas.openxmlformats.org/officeDocument/2006/relationships" id="260" r:id="Rd942bff4fe684a2d"/>
    <p:sldId xmlns:r="http://schemas.openxmlformats.org/officeDocument/2006/relationships" id="261" r:id="R36a1b28cc18d4611"/>
    <p:sldId xmlns:r="http://schemas.openxmlformats.org/officeDocument/2006/relationships" id="262" r:id="Rcfea5ca6c5ee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f4da8b39f475d" /><Relationship Type="http://schemas.openxmlformats.org/officeDocument/2006/relationships/slide" Target="/ppt/slides/slide1.xml" Id="Rfb7b226e7f9c4431" /><Relationship Type="http://schemas.openxmlformats.org/officeDocument/2006/relationships/slide" Target="/ppt/slides/slide2.xml" Id="R99ed49e5fe81411d" /><Relationship Type="http://schemas.openxmlformats.org/officeDocument/2006/relationships/slide" Target="/ppt/slides/slide3.xml" Id="Rc277aaaf40354c36" /><Relationship Type="http://schemas.openxmlformats.org/officeDocument/2006/relationships/slide" Target="/ppt/slides/slide4.xml" Id="R006c3e3a365b4699" /><Relationship Type="http://schemas.openxmlformats.org/officeDocument/2006/relationships/slide" Target="/ppt/slides/slide5.xml" Id="Rd942bff4fe684a2d" /><Relationship Type="http://schemas.openxmlformats.org/officeDocument/2006/relationships/slide" Target="/ppt/slides/slide6.xml" Id="R36a1b28cc18d4611" /><Relationship Type="http://schemas.openxmlformats.org/officeDocument/2006/relationships/slide" Target="/ppt/slides/slide7.xml" Id="Rcfea5ca6c5ee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87593a763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20e4c82014512" /><Relationship Type="http://schemas.openxmlformats.org/officeDocument/2006/relationships/theme" Target="/ppt/slideMasters/theme/theme1.xml" Id="Rc5995c345080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20e4c8201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d4803d02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a7912d350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c9b142fd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7bee7fb6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a51ade79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65d96caa7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f6aab05e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ble etablert [år] og holder til i Kjølsdalen.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4 000 108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GILLESHAMMER PETTER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Gilleshammer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6776 Kjølsdalen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