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b08e26fc4bb4bb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d8fafc53c8749d1"/>
  </p:sldMasterIdLst>
  <p:sldIdLst>
    <p:sldId xmlns:r="http://schemas.openxmlformats.org/officeDocument/2006/relationships" id="256" r:id="R8b3b3db7149e4fc2"/>
    <p:sldId xmlns:r="http://schemas.openxmlformats.org/officeDocument/2006/relationships" id="257" r:id="Rbadecd36186240c5"/>
    <p:sldId xmlns:r="http://schemas.openxmlformats.org/officeDocument/2006/relationships" id="258" r:id="Ra3a51d695a5d422e"/>
    <p:sldId xmlns:r="http://schemas.openxmlformats.org/officeDocument/2006/relationships" id="259" r:id="Rac240ebd7c134666"/>
    <p:sldId xmlns:r="http://schemas.openxmlformats.org/officeDocument/2006/relationships" id="260" r:id="R6da3e9969acb4c43"/>
    <p:sldId xmlns:r="http://schemas.openxmlformats.org/officeDocument/2006/relationships" id="261" r:id="Rb997c05f2b5f4fe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d8fafc53c8749d1" /><Relationship Type="http://schemas.openxmlformats.org/officeDocument/2006/relationships/slide" Target="/ppt/slides/slide1.xml" Id="R8b3b3db7149e4fc2" /><Relationship Type="http://schemas.openxmlformats.org/officeDocument/2006/relationships/slide" Target="/ppt/slides/slide2.xml" Id="Rbadecd36186240c5" /><Relationship Type="http://schemas.openxmlformats.org/officeDocument/2006/relationships/slide" Target="/ppt/slides/slide3.xml" Id="Ra3a51d695a5d422e" /><Relationship Type="http://schemas.openxmlformats.org/officeDocument/2006/relationships/slide" Target="/ppt/slides/slide4.xml" Id="Rac240ebd7c134666" /><Relationship Type="http://schemas.openxmlformats.org/officeDocument/2006/relationships/slide" Target="/ppt/slides/slide5.xml" Id="R6da3e9969acb4c43" /><Relationship Type="http://schemas.openxmlformats.org/officeDocument/2006/relationships/slide" Target="/ppt/slides/slide6.xml" Id="Rb997c05f2b5f4fe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c27a34f2de84b5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fd21d4d4334feb" /><Relationship Type="http://schemas.openxmlformats.org/officeDocument/2006/relationships/theme" Target="/ppt/slideMasters/theme/theme1.xml" Id="R16643444b64b43d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8fd21d4d4334fe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b5d5cd75894cf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cd8cd562814fe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0c35a787e04fe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0cb6d913914fa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851ea7bf034b9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d3e62d602449b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SENTRUM ØKONOMI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SENTRUM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SENTRUM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SENTRUM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SENTRUM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SENTRUM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Petter Gilleshammer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6776 Kjølsdalen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987 563 540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SENTRUM ØKONOMI AS</a:t>
            </a:r>
          </a:p>
        </p:txBody>
      </p:sp>
    </p:spTree>
  </p:cSld>
  <p:clrMapOvr>
    <a:masterClrMapping xmlns:a="http://schemas.openxmlformats.org/drawingml/2006/main"/>
  </p:clrMapOvr>
</p:sld>
</file>