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b34248041b46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d03129250f40a9"/>
  </p:sldMasterIdLst>
  <p:sldIdLst>
    <p:sldId xmlns:r="http://schemas.openxmlformats.org/officeDocument/2006/relationships" id="256" r:id="Re2cd269bd1d04b54"/>
    <p:sldId xmlns:r="http://schemas.openxmlformats.org/officeDocument/2006/relationships" id="257" r:id="R80447126523941df"/>
    <p:sldId xmlns:r="http://schemas.openxmlformats.org/officeDocument/2006/relationships" id="258" r:id="R85188c5b7aa94453"/>
    <p:sldId xmlns:r="http://schemas.openxmlformats.org/officeDocument/2006/relationships" id="259" r:id="R1b9e8ecaf0c1404d"/>
    <p:sldId xmlns:r="http://schemas.openxmlformats.org/officeDocument/2006/relationships" id="260" r:id="R13596d09cf90401c"/>
    <p:sldId xmlns:r="http://schemas.openxmlformats.org/officeDocument/2006/relationships" id="261" r:id="Rc68f587b76014d47"/>
    <p:sldId xmlns:r="http://schemas.openxmlformats.org/officeDocument/2006/relationships" id="262" r:id="Rf77f4905a60b43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d03129250f40a9" /><Relationship Type="http://schemas.openxmlformats.org/officeDocument/2006/relationships/slide" Target="/ppt/slides/slide1.xml" Id="Re2cd269bd1d04b54" /><Relationship Type="http://schemas.openxmlformats.org/officeDocument/2006/relationships/slide" Target="/ppt/slides/slide2.xml" Id="R80447126523941df" /><Relationship Type="http://schemas.openxmlformats.org/officeDocument/2006/relationships/slide" Target="/ppt/slides/slide3.xml" Id="R85188c5b7aa94453" /><Relationship Type="http://schemas.openxmlformats.org/officeDocument/2006/relationships/slide" Target="/ppt/slides/slide4.xml" Id="R1b9e8ecaf0c1404d" /><Relationship Type="http://schemas.openxmlformats.org/officeDocument/2006/relationships/slide" Target="/ppt/slides/slide5.xml" Id="R13596d09cf90401c" /><Relationship Type="http://schemas.openxmlformats.org/officeDocument/2006/relationships/slide" Target="/ppt/slides/slide6.xml" Id="Rc68f587b76014d47" /><Relationship Type="http://schemas.openxmlformats.org/officeDocument/2006/relationships/slide" Target="/ppt/slides/slide7.xml" Id="Rf77f4905a60b43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ef7664eb3746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b4a5cd9f6482c" /><Relationship Type="http://schemas.openxmlformats.org/officeDocument/2006/relationships/theme" Target="/ppt/slideMasters/theme/theme1.xml" Id="Ra5c479160df840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0b4a5cd9f648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9bf02a5624f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2b7659d064a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4ed09154944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dee2486534e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529806a1e49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975a5759a43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b0d4fd9b64d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PEDERSEN &amp; SKOGHOLT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&amp; SKOGHOLT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30 169 405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6 198 453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5 195 687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3 397 359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19 298 599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&amp; SKOGHOLT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85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987 562 765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