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bace2ae29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df80ba16c4da8"/>
  </p:sldMasterIdLst>
  <p:sldIdLst>
    <p:sldId xmlns:r="http://schemas.openxmlformats.org/officeDocument/2006/relationships" id="256" r:id="R4a3bc275675d47c4"/>
    <p:sldId xmlns:r="http://schemas.openxmlformats.org/officeDocument/2006/relationships" id="257" r:id="R5fbc05c2f5564372"/>
    <p:sldId xmlns:r="http://schemas.openxmlformats.org/officeDocument/2006/relationships" id="258" r:id="R99d0a9b9635f4e51"/>
    <p:sldId xmlns:r="http://schemas.openxmlformats.org/officeDocument/2006/relationships" id="259" r:id="R89cd723ccb7c4f63"/>
    <p:sldId xmlns:r="http://schemas.openxmlformats.org/officeDocument/2006/relationships" id="260" r:id="R5568998bdfeb4f09"/>
    <p:sldId xmlns:r="http://schemas.openxmlformats.org/officeDocument/2006/relationships" id="261" r:id="Re8bd2e04bf48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df80ba16c4da8" /><Relationship Type="http://schemas.openxmlformats.org/officeDocument/2006/relationships/slide" Target="/ppt/slides/slide1.xml" Id="R4a3bc275675d47c4" /><Relationship Type="http://schemas.openxmlformats.org/officeDocument/2006/relationships/slide" Target="/ppt/slides/slide2.xml" Id="R5fbc05c2f5564372" /><Relationship Type="http://schemas.openxmlformats.org/officeDocument/2006/relationships/slide" Target="/ppt/slides/slide3.xml" Id="R99d0a9b9635f4e51" /><Relationship Type="http://schemas.openxmlformats.org/officeDocument/2006/relationships/slide" Target="/ppt/slides/slide4.xml" Id="R89cd723ccb7c4f63" /><Relationship Type="http://schemas.openxmlformats.org/officeDocument/2006/relationships/slide" Target="/ppt/slides/slide5.xml" Id="R5568998bdfeb4f09" /><Relationship Type="http://schemas.openxmlformats.org/officeDocument/2006/relationships/slide" Target="/ppt/slides/slide6.xml" Id="Re8bd2e04bf48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ef4690da8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624aa2d94d45" /><Relationship Type="http://schemas.openxmlformats.org/officeDocument/2006/relationships/theme" Target="/ppt/slideMasters/theme/theme1.xml" Id="Ra14af81c0737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d624aa2d9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b44d2f30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a9ab72d5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75eb3ccb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f35ab9e9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e935fcfc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c70bb496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