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5bec28f3c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9e12a7396419d"/>
  </p:sldMasterIdLst>
  <p:sldIdLst>
    <p:sldId xmlns:r="http://schemas.openxmlformats.org/officeDocument/2006/relationships" id="256" r:id="Rf9397e3ecef44eda"/>
    <p:sldId xmlns:r="http://schemas.openxmlformats.org/officeDocument/2006/relationships" id="257" r:id="Rcd9b67f49e0243c1"/>
    <p:sldId xmlns:r="http://schemas.openxmlformats.org/officeDocument/2006/relationships" id="258" r:id="R1374a3eb3f0e46ca"/>
    <p:sldId xmlns:r="http://schemas.openxmlformats.org/officeDocument/2006/relationships" id="259" r:id="Rf727223c16834921"/>
    <p:sldId xmlns:r="http://schemas.openxmlformats.org/officeDocument/2006/relationships" id="260" r:id="Rf414017a8dbc40bc"/>
    <p:sldId xmlns:r="http://schemas.openxmlformats.org/officeDocument/2006/relationships" id="261" r:id="R4c0e29c20ac74250"/>
    <p:sldId xmlns:r="http://schemas.openxmlformats.org/officeDocument/2006/relationships" id="262" r:id="R77a4a21a6051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9e12a7396419d" /><Relationship Type="http://schemas.openxmlformats.org/officeDocument/2006/relationships/slide" Target="/ppt/slides/slide1.xml" Id="Rf9397e3ecef44eda" /><Relationship Type="http://schemas.openxmlformats.org/officeDocument/2006/relationships/slide" Target="/ppt/slides/slide2.xml" Id="Rcd9b67f49e0243c1" /><Relationship Type="http://schemas.openxmlformats.org/officeDocument/2006/relationships/slide" Target="/ppt/slides/slide3.xml" Id="R1374a3eb3f0e46ca" /><Relationship Type="http://schemas.openxmlformats.org/officeDocument/2006/relationships/slide" Target="/ppt/slides/slide4.xml" Id="Rf727223c16834921" /><Relationship Type="http://schemas.openxmlformats.org/officeDocument/2006/relationships/slide" Target="/ppt/slides/slide5.xml" Id="Rf414017a8dbc40bc" /><Relationship Type="http://schemas.openxmlformats.org/officeDocument/2006/relationships/slide" Target="/ppt/slides/slide6.xml" Id="R4c0e29c20ac74250" /><Relationship Type="http://schemas.openxmlformats.org/officeDocument/2006/relationships/slide" Target="/ppt/slides/slide7.xml" Id="R77a4a21a6051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ea9b057f9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5b06cfe3048ce" /><Relationship Type="http://schemas.openxmlformats.org/officeDocument/2006/relationships/theme" Target="/ppt/slideMasters/theme/theme1.xml" Id="R93cd19c6e702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5b06cfe3048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b1498cb3e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7f7e2d4f7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28816b21e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e7b3fda17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516d7eb3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3c343432c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5a485817a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127 487 834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130 778 827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