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f23b3fd24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b22cbf4ff4cb7"/>
  </p:sldMasterIdLst>
  <p:sldIdLst>
    <p:sldId xmlns:r="http://schemas.openxmlformats.org/officeDocument/2006/relationships" id="256" r:id="R6719115cce28474c"/>
    <p:sldId xmlns:r="http://schemas.openxmlformats.org/officeDocument/2006/relationships" id="257" r:id="Rbe0fe61b867549a2"/>
    <p:sldId xmlns:r="http://schemas.openxmlformats.org/officeDocument/2006/relationships" id="258" r:id="Rae4d07219b4c4e3a"/>
    <p:sldId xmlns:r="http://schemas.openxmlformats.org/officeDocument/2006/relationships" id="259" r:id="R486c744fb1014c73"/>
    <p:sldId xmlns:r="http://schemas.openxmlformats.org/officeDocument/2006/relationships" id="260" r:id="Raa59897e40b04113"/>
    <p:sldId xmlns:r="http://schemas.openxmlformats.org/officeDocument/2006/relationships" id="261" r:id="R56717a9e6ecd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22cbf4ff4cb7" /><Relationship Type="http://schemas.openxmlformats.org/officeDocument/2006/relationships/slide" Target="/ppt/slides/slide1.xml" Id="R6719115cce28474c" /><Relationship Type="http://schemas.openxmlformats.org/officeDocument/2006/relationships/slide" Target="/ppt/slides/slide2.xml" Id="Rbe0fe61b867549a2" /><Relationship Type="http://schemas.openxmlformats.org/officeDocument/2006/relationships/slide" Target="/ppt/slides/slide3.xml" Id="Rae4d07219b4c4e3a" /><Relationship Type="http://schemas.openxmlformats.org/officeDocument/2006/relationships/slide" Target="/ppt/slides/slide4.xml" Id="R486c744fb1014c73" /><Relationship Type="http://schemas.openxmlformats.org/officeDocument/2006/relationships/slide" Target="/ppt/slides/slide5.xml" Id="Raa59897e40b04113" /><Relationship Type="http://schemas.openxmlformats.org/officeDocument/2006/relationships/slide" Target="/ppt/slides/slide6.xml" Id="R56717a9e6ecd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1d64405de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47d583df4218" /><Relationship Type="http://schemas.openxmlformats.org/officeDocument/2006/relationships/theme" Target="/ppt/slideMasters/theme/theme1.xml" Id="R7c72dd226c81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847d583df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c1ad4a6f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cd87639a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3897cecc0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124f14fc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c37a27bb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d26d6c42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