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57195a8c5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ac696d7e244e0"/>
  </p:sldMasterIdLst>
  <p:sldIdLst>
    <p:sldId xmlns:r="http://schemas.openxmlformats.org/officeDocument/2006/relationships" id="256" r:id="R9cffa8026c644f33"/>
    <p:sldId xmlns:r="http://schemas.openxmlformats.org/officeDocument/2006/relationships" id="257" r:id="Rbf95c3f1e9c94738"/>
    <p:sldId xmlns:r="http://schemas.openxmlformats.org/officeDocument/2006/relationships" id="258" r:id="R6188b7ff505f4be9"/>
    <p:sldId xmlns:r="http://schemas.openxmlformats.org/officeDocument/2006/relationships" id="259" r:id="R3e35b4790d71403f"/>
    <p:sldId xmlns:r="http://schemas.openxmlformats.org/officeDocument/2006/relationships" id="260" r:id="R5b7bcf222b7c4a8e"/>
    <p:sldId xmlns:r="http://schemas.openxmlformats.org/officeDocument/2006/relationships" id="261" r:id="R2167fe749ec04c07"/>
    <p:sldId xmlns:r="http://schemas.openxmlformats.org/officeDocument/2006/relationships" id="262" r:id="Rbb1f2679bb55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ac696d7e244e0" /><Relationship Type="http://schemas.openxmlformats.org/officeDocument/2006/relationships/slide" Target="/ppt/slides/slide1.xml" Id="R9cffa8026c644f33" /><Relationship Type="http://schemas.openxmlformats.org/officeDocument/2006/relationships/slide" Target="/ppt/slides/slide2.xml" Id="Rbf95c3f1e9c94738" /><Relationship Type="http://schemas.openxmlformats.org/officeDocument/2006/relationships/slide" Target="/ppt/slides/slide3.xml" Id="R6188b7ff505f4be9" /><Relationship Type="http://schemas.openxmlformats.org/officeDocument/2006/relationships/slide" Target="/ppt/slides/slide4.xml" Id="R3e35b4790d71403f" /><Relationship Type="http://schemas.openxmlformats.org/officeDocument/2006/relationships/slide" Target="/ppt/slides/slide5.xml" Id="R5b7bcf222b7c4a8e" /><Relationship Type="http://schemas.openxmlformats.org/officeDocument/2006/relationships/slide" Target="/ppt/slides/slide6.xml" Id="R2167fe749ec04c07" /><Relationship Type="http://schemas.openxmlformats.org/officeDocument/2006/relationships/slide" Target="/ppt/slides/slide7.xml" Id="Rbb1f2679bb55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356a640d9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fae73afe4e48" /><Relationship Type="http://schemas.openxmlformats.org/officeDocument/2006/relationships/theme" Target="/ppt/slideMasters/theme/theme1.xml" Id="R1380f08db01e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7fae73afe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ec51d6488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20052180a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67883e856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e9b95c2f3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e0befc72b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321721fb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c0797a0b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TOVSHUS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