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f30e620ae42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6e59e67c44b5b"/>
  </p:sldMasterIdLst>
  <p:sldIdLst>
    <p:sldId xmlns:r="http://schemas.openxmlformats.org/officeDocument/2006/relationships" id="256" r:id="R95b080d8a40f4060"/>
    <p:sldId xmlns:r="http://schemas.openxmlformats.org/officeDocument/2006/relationships" id="257" r:id="R21f6599201d9471b"/>
    <p:sldId xmlns:r="http://schemas.openxmlformats.org/officeDocument/2006/relationships" id="258" r:id="R9901bea472b5418b"/>
    <p:sldId xmlns:r="http://schemas.openxmlformats.org/officeDocument/2006/relationships" id="259" r:id="R2b47ba33fc6648f4"/>
    <p:sldId xmlns:r="http://schemas.openxmlformats.org/officeDocument/2006/relationships" id="260" r:id="Re0d699df184e4eae"/>
    <p:sldId xmlns:r="http://schemas.openxmlformats.org/officeDocument/2006/relationships" id="261" r:id="Re72611d13920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6e59e67c44b5b" /><Relationship Type="http://schemas.openxmlformats.org/officeDocument/2006/relationships/slide" Target="/ppt/slides/slide1.xml" Id="R95b080d8a40f4060" /><Relationship Type="http://schemas.openxmlformats.org/officeDocument/2006/relationships/slide" Target="/ppt/slides/slide2.xml" Id="R21f6599201d9471b" /><Relationship Type="http://schemas.openxmlformats.org/officeDocument/2006/relationships/slide" Target="/ppt/slides/slide3.xml" Id="R9901bea472b5418b" /><Relationship Type="http://schemas.openxmlformats.org/officeDocument/2006/relationships/slide" Target="/ppt/slides/slide4.xml" Id="R2b47ba33fc6648f4" /><Relationship Type="http://schemas.openxmlformats.org/officeDocument/2006/relationships/slide" Target="/ppt/slides/slide5.xml" Id="Re0d699df184e4eae" /><Relationship Type="http://schemas.openxmlformats.org/officeDocument/2006/relationships/slide" Target="/ppt/slides/slide6.xml" Id="Re72611d13920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9eaa8fb04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e0a9527514e0d" /><Relationship Type="http://schemas.openxmlformats.org/officeDocument/2006/relationships/theme" Target="/ppt/slideMasters/theme/theme1.xml" Id="Reb48001084c5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e0a952751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61cdbce1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21710837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5aa6ef2a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bd31ec161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66ae59b1d46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67d770eab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TOVSHUS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23D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987 557 885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TOVSHUS INVEST AS</a:t>
            </a:r>
          </a:p>
        </p:txBody>
      </p:sp>
    </p:spTree>
  </p:cSld>
  <p:clrMapOvr>
    <a:masterClrMapping xmlns:a="http://schemas.openxmlformats.org/drawingml/2006/main"/>
  </p:clrMapOvr>
</p:sld>
</file>