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91cd37f7f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d26416c69438d"/>
  </p:sldMasterIdLst>
  <p:sldIdLst>
    <p:sldId xmlns:r="http://schemas.openxmlformats.org/officeDocument/2006/relationships" id="256" r:id="R73324ed3e6de4208"/>
    <p:sldId xmlns:r="http://schemas.openxmlformats.org/officeDocument/2006/relationships" id="257" r:id="Rf2f152ac58d64ee2"/>
    <p:sldId xmlns:r="http://schemas.openxmlformats.org/officeDocument/2006/relationships" id="258" r:id="Rec8749ac6e42482e"/>
    <p:sldId xmlns:r="http://schemas.openxmlformats.org/officeDocument/2006/relationships" id="259" r:id="R1531832bbe274b44"/>
    <p:sldId xmlns:r="http://schemas.openxmlformats.org/officeDocument/2006/relationships" id="260" r:id="R7a4f4ef57b8649e2"/>
    <p:sldId xmlns:r="http://schemas.openxmlformats.org/officeDocument/2006/relationships" id="261" r:id="Rbe5ede556a6442d9"/>
    <p:sldId xmlns:r="http://schemas.openxmlformats.org/officeDocument/2006/relationships" id="262" r:id="R1c32667ed9d4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d26416c69438d" /><Relationship Type="http://schemas.openxmlformats.org/officeDocument/2006/relationships/slide" Target="/ppt/slides/slide1.xml" Id="R73324ed3e6de4208" /><Relationship Type="http://schemas.openxmlformats.org/officeDocument/2006/relationships/slide" Target="/ppt/slides/slide2.xml" Id="Rf2f152ac58d64ee2" /><Relationship Type="http://schemas.openxmlformats.org/officeDocument/2006/relationships/slide" Target="/ppt/slides/slide3.xml" Id="Rec8749ac6e42482e" /><Relationship Type="http://schemas.openxmlformats.org/officeDocument/2006/relationships/slide" Target="/ppt/slides/slide4.xml" Id="R1531832bbe274b44" /><Relationship Type="http://schemas.openxmlformats.org/officeDocument/2006/relationships/slide" Target="/ppt/slides/slide5.xml" Id="R7a4f4ef57b8649e2" /><Relationship Type="http://schemas.openxmlformats.org/officeDocument/2006/relationships/slide" Target="/ppt/slides/slide6.xml" Id="Rbe5ede556a6442d9" /><Relationship Type="http://schemas.openxmlformats.org/officeDocument/2006/relationships/slide" Target="/ppt/slides/slide7.xml" Id="R1c32667ed9d4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e6b03b967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37a5ae94455c" /><Relationship Type="http://schemas.openxmlformats.org/officeDocument/2006/relationships/theme" Target="/ppt/slideMasters/theme/theme1.xml" Id="R2d6bdb0db2e5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e37a5ae94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b1987386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9a7a18bc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e6dcd57d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ca8ce1f8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318a2a60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e7ec5ba8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4a43d7b28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FINHOLDT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