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11b35d87804b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fc37fba8534f76"/>
  </p:sldMasterIdLst>
  <p:sldIdLst>
    <p:sldId xmlns:r="http://schemas.openxmlformats.org/officeDocument/2006/relationships" id="256" r:id="R84f865cb01484b95"/>
    <p:sldId xmlns:r="http://schemas.openxmlformats.org/officeDocument/2006/relationships" id="257" r:id="Rfdd02bed075f431e"/>
    <p:sldId xmlns:r="http://schemas.openxmlformats.org/officeDocument/2006/relationships" id="258" r:id="R5d4d4aaa66104671"/>
    <p:sldId xmlns:r="http://schemas.openxmlformats.org/officeDocument/2006/relationships" id="259" r:id="R5b52690c1c9e4109"/>
    <p:sldId xmlns:r="http://schemas.openxmlformats.org/officeDocument/2006/relationships" id="260" r:id="R3fca89934d024dd6"/>
    <p:sldId xmlns:r="http://schemas.openxmlformats.org/officeDocument/2006/relationships" id="261" r:id="Rfd9dde6f720244eb"/>
    <p:sldId xmlns:r="http://schemas.openxmlformats.org/officeDocument/2006/relationships" id="262" r:id="Rb9c77e16de3e46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c37fba8534f76" /><Relationship Type="http://schemas.openxmlformats.org/officeDocument/2006/relationships/slide" Target="/ppt/slides/slide1.xml" Id="R84f865cb01484b95" /><Relationship Type="http://schemas.openxmlformats.org/officeDocument/2006/relationships/slide" Target="/ppt/slides/slide2.xml" Id="Rfdd02bed075f431e" /><Relationship Type="http://schemas.openxmlformats.org/officeDocument/2006/relationships/slide" Target="/ppt/slides/slide3.xml" Id="R5d4d4aaa66104671" /><Relationship Type="http://schemas.openxmlformats.org/officeDocument/2006/relationships/slide" Target="/ppt/slides/slide4.xml" Id="R5b52690c1c9e4109" /><Relationship Type="http://schemas.openxmlformats.org/officeDocument/2006/relationships/slide" Target="/ppt/slides/slide5.xml" Id="R3fca89934d024dd6" /><Relationship Type="http://schemas.openxmlformats.org/officeDocument/2006/relationships/slide" Target="/ppt/slides/slide6.xml" Id="Rfd9dde6f720244eb" /><Relationship Type="http://schemas.openxmlformats.org/officeDocument/2006/relationships/slide" Target="/ppt/slides/slide7.xml" Id="Rb9c77e16de3e46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8406211b9840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e96b791cb4d51" /><Relationship Type="http://schemas.openxmlformats.org/officeDocument/2006/relationships/theme" Target="/ppt/slideMasters/theme/theme1.xml" Id="Rd4f6b6c1cee947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ce96b791cb4d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ad7f7308f40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acc6999ff4b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c9f9e2aff40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80b2f910345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7db20581e45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d49fb480441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a70e9832141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 INVEST AS ble etablert [år] og holder til i Kapp.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8 032 718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9 838 241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9 853 366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ANDERSSON OLA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Evenrudgutua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2849 Kapp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16 91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