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8af290f16848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7981538aa24844"/>
  </p:sldMasterIdLst>
  <p:sldIdLst>
    <p:sldId xmlns:r="http://schemas.openxmlformats.org/officeDocument/2006/relationships" id="256" r:id="Rb23ad2a410c3417b"/>
    <p:sldId xmlns:r="http://schemas.openxmlformats.org/officeDocument/2006/relationships" id="257" r:id="R1eb333812d604321"/>
    <p:sldId xmlns:r="http://schemas.openxmlformats.org/officeDocument/2006/relationships" id="258" r:id="R9109642271b74f7e"/>
    <p:sldId xmlns:r="http://schemas.openxmlformats.org/officeDocument/2006/relationships" id="259" r:id="Rd7897542505f4fc2"/>
    <p:sldId xmlns:r="http://schemas.openxmlformats.org/officeDocument/2006/relationships" id="260" r:id="Rd71533fba5f54245"/>
    <p:sldId xmlns:r="http://schemas.openxmlformats.org/officeDocument/2006/relationships" id="261" r:id="R9926cccc8f0344f3"/>
    <p:sldId xmlns:r="http://schemas.openxmlformats.org/officeDocument/2006/relationships" id="262" r:id="R5e602c06d67847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7981538aa24844" /><Relationship Type="http://schemas.openxmlformats.org/officeDocument/2006/relationships/slide" Target="/ppt/slides/slide1.xml" Id="Rb23ad2a410c3417b" /><Relationship Type="http://schemas.openxmlformats.org/officeDocument/2006/relationships/slide" Target="/ppt/slides/slide2.xml" Id="R1eb333812d604321" /><Relationship Type="http://schemas.openxmlformats.org/officeDocument/2006/relationships/slide" Target="/ppt/slides/slide3.xml" Id="R9109642271b74f7e" /><Relationship Type="http://schemas.openxmlformats.org/officeDocument/2006/relationships/slide" Target="/ppt/slides/slide4.xml" Id="Rd7897542505f4fc2" /><Relationship Type="http://schemas.openxmlformats.org/officeDocument/2006/relationships/slide" Target="/ppt/slides/slide5.xml" Id="Rd71533fba5f54245" /><Relationship Type="http://schemas.openxmlformats.org/officeDocument/2006/relationships/slide" Target="/ppt/slides/slide6.xml" Id="R9926cccc8f0344f3" /><Relationship Type="http://schemas.openxmlformats.org/officeDocument/2006/relationships/slide" Target="/ppt/slides/slide7.xml" Id="R5e602c06d67847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fefa80155f4a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a8c1fdd744e22" /><Relationship Type="http://schemas.openxmlformats.org/officeDocument/2006/relationships/theme" Target="/ppt/slideMasters/theme/theme1.xml" Id="R7de827f0d96548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6a8c1fdd744e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fba01694c4c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74cc16f4d43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9dc1bd27345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f8044b8c34a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5fcff2c9948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cbe71c73345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7e94159cf4f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 INVEST AS ble etablert [år] og holder til i Kapp.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8 032 718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9 838 241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9 853 366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HENNING ANDERSSON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Evenrudgutua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2849 Kapp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91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987 553 405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 INVEST AS</a:t>
            </a:r>
          </a:p>
        </p:txBody>
      </p:sp>
    </p:spTree>
  </p:cSld>
  <p:clrMapOvr>
    <a:masterClrMapping xmlns:a="http://schemas.openxmlformats.org/drawingml/2006/main"/>
  </p:clrMapOvr>
</p:sld>
</file>