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abc309fc4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4de401f7814e55"/>
  </p:sldMasterIdLst>
  <p:sldIdLst>
    <p:sldId xmlns:r="http://schemas.openxmlformats.org/officeDocument/2006/relationships" id="256" r:id="R93b343c99b074acb"/>
    <p:sldId xmlns:r="http://schemas.openxmlformats.org/officeDocument/2006/relationships" id="257" r:id="R5aecfa7b834d4966"/>
    <p:sldId xmlns:r="http://schemas.openxmlformats.org/officeDocument/2006/relationships" id="258" r:id="R6063653620814f61"/>
    <p:sldId xmlns:r="http://schemas.openxmlformats.org/officeDocument/2006/relationships" id="259" r:id="R6caf419de3df4121"/>
    <p:sldId xmlns:r="http://schemas.openxmlformats.org/officeDocument/2006/relationships" id="260" r:id="R8a40e59f88144f85"/>
    <p:sldId xmlns:r="http://schemas.openxmlformats.org/officeDocument/2006/relationships" id="261" r:id="R120473db6228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de401f7814e55" /><Relationship Type="http://schemas.openxmlformats.org/officeDocument/2006/relationships/slide" Target="/ppt/slides/slide1.xml" Id="R93b343c99b074acb" /><Relationship Type="http://schemas.openxmlformats.org/officeDocument/2006/relationships/slide" Target="/ppt/slides/slide2.xml" Id="R5aecfa7b834d4966" /><Relationship Type="http://schemas.openxmlformats.org/officeDocument/2006/relationships/slide" Target="/ppt/slides/slide3.xml" Id="R6063653620814f61" /><Relationship Type="http://schemas.openxmlformats.org/officeDocument/2006/relationships/slide" Target="/ppt/slides/slide4.xml" Id="R6caf419de3df4121" /><Relationship Type="http://schemas.openxmlformats.org/officeDocument/2006/relationships/slide" Target="/ppt/slides/slide5.xml" Id="R8a40e59f88144f85" /><Relationship Type="http://schemas.openxmlformats.org/officeDocument/2006/relationships/slide" Target="/ppt/slides/slide6.xml" Id="R120473db6228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21721906f40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5150957a349e7" /><Relationship Type="http://schemas.openxmlformats.org/officeDocument/2006/relationships/theme" Target="/ppt/slideMasters/theme/theme1.xml" Id="R058f3e49047f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5150957a349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19b987b0c4f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4aeebbd98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4403afb4b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867a44d55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9bb57d11044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4014ff61b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