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23f9169d4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4fe238ce64c7e"/>
  </p:sldMasterIdLst>
  <p:sldIdLst>
    <p:sldId xmlns:r="http://schemas.openxmlformats.org/officeDocument/2006/relationships" id="256" r:id="R353f63b2cbd04225"/>
    <p:sldId xmlns:r="http://schemas.openxmlformats.org/officeDocument/2006/relationships" id="257" r:id="R53f9c8ed8012410b"/>
    <p:sldId xmlns:r="http://schemas.openxmlformats.org/officeDocument/2006/relationships" id="258" r:id="Raacadb5b76b44559"/>
    <p:sldId xmlns:r="http://schemas.openxmlformats.org/officeDocument/2006/relationships" id="259" r:id="R71125009505e44cc"/>
    <p:sldId xmlns:r="http://schemas.openxmlformats.org/officeDocument/2006/relationships" id="260" r:id="R50da51feab8840d7"/>
    <p:sldId xmlns:r="http://schemas.openxmlformats.org/officeDocument/2006/relationships" id="261" r:id="R9c386a13f3bc42f2"/>
    <p:sldId xmlns:r="http://schemas.openxmlformats.org/officeDocument/2006/relationships" id="262" r:id="R892655f2fe0d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4fe238ce64c7e" /><Relationship Type="http://schemas.openxmlformats.org/officeDocument/2006/relationships/slide" Target="/ppt/slides/slide1.xml" Id="R353f63b2cbd04225" /><Relationship Type="http://schemas.openxmlformats.org/officeDocument/2006/relationships/slide" Target="/ppt/slides/slide2.xml" Id="R53f9c8ed8012410b" /><Relationship Type="http://schemas.openxmlformats.org/officeDocument/2006/relationships/slide" Target="/ppt/slides/slide3.xml" Id="Raacadb5b76b44559" /><Relationship Type="http://schemas.openxmlformats.org/officeDocument/2006/relationships/slide" Target="/ppt/slides/slide4.xml" Id="R71125009505e44cc" /><Relationship Type="http://schemas.openxmlformats.org/officeDocument/2006/relationships/slide" Target="/ppt/slides/slide5.xml" Id="R50da51feab8840d7" /><Relationship Type="http://schemas.openxmlformats.org/officeDocument/2006/relationships/slide" Target="/ppt/slides/slide6.xml" Id="R9c386a13f3bc42f2" /><Relationship Type="http://schemas.openxmlformats.org/officeDocument/2006/relationships/slide" Target="/ppt/slides/slide7.xml" Id="R892655f2fe0d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1ebebbbb5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962b3c2ce4ef4" /><Relationship Type="http://schemas.openxmlformats.org/officeDocument/2006/relationships/theme" Target="/ppt/slideMasters/theme/theme1.xml" Id="R453a20a908a0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962b3c2ce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df55a727f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a3a273b61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99019b591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ca02ea099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4ed99f570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6d426bcc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4022907c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534 496 723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1 003 217 801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1 042 063 883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OSKAR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VIKTOR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