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6d24440af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729317dcb42ea"/>
  </p:sldMasterIdLst>
  <p:sldIdLst>
    <p:sldId xmlns:r="http://schemas.openxmlformats.org/officeDocument/2006/relationships" id="256" r:id="Rc43f75f71c254226"/>
    <p:sldId xmlns:r="http://schemas.openxmlformats.org/officeDocument/2006/relationships" id="257" r:id="Raa087ac1a9b4455d"/>
    <p:sldId xmlns:r="http://schemas.openxmlformats.org/officeDocument/2006/relationships" id="258" r:id="Rdc683301c7154f0c"/>
    <p:sldId xmlns:r="http://schemas.openxmlformats.org/officeDocument/2006/relationships" id="259" r:id="R8e7810bda26047ad"/>
    <p:sldId xmlns:r="http://schemas.openxmlformats.org/officeDocument/2006/relationships" id="260" r:id="Rf74c4c50a04e41b0"/>
    <p:sldId xmlns:r="http://schemas.openxmlformats.org/officeDocument/2006/relationships" id="261" r:id="R177bf33c0635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729317dcb42ea" /><Relationship Type="http://schemas.openxmlformats.org/officeDocument/2006/relationships/slide" Target="/ppt/slides/slide1.xml" Id="Rc43f75f71c254226" /><Relationship Type="http://schemas.openxmlformats.org/officeDocument/2006/relationships/slide" Target="/ppt/slides/slide2.xml" Id="Raa087ac1a9b4455d" /><Relationship Type="http://schemas.openxmlformats.org/officeDocument/2006/relationships/slide" Target="/ppt/slides/slide3.xml" Id="Rdc683301c7154f0c" /><Relationship Type="http://schemas.openxmlformats.org/officeDocument/2006/relationships/slide" Target="/ppt/slides/slide4.xml" Id="R8e7810bda26047ad" /><Relationship Type="http://schemas.openxmlformats.org/officeDocument/2006/relationships/slide" Target="/ppt/slides/slide5.xml" Id="Rf74c4c50a04e41b0" /><Relationship Type="http://schemas.openxmlformats.org/officeDocument/2006/relationships/slide" Target="/ppt/slides/slide6.xml" Id="R177bf33c0635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f982b37de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4045a8674a55" /><Relationship Type="http://schemas.openxmlformats.org/officeDocument/2006/relationships/theme" Target="/ppt/slideMasters/theme/theme1.xml" Id="R89eb729bbfa2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64045a867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9cbc628d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77784dd9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045a0e45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b945ab72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fd6d0069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3e2f256c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