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22ea5de34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183ef414b432b"/>
  </p:sldMasterIdLst>
  <p:sldIdLst>
    <p:sldId xmlns:r="http://schemas.openxmlformats.org/officeDocument/2006/relationships" id="256" r:id="Rf61c346d6aa84126"/>
    <p:sldId xmlns:r="http://schemas.openxmlformats.org/officeDocument/2006/relationships" id="257" r:id="R10503533185041cc"/>
    <p:sldId xmlns:r="http://schemas.openxmlformats.org/officeDocument/2006/relationships" id="258" r:id="R2ff3ed16386a48af"/>
    <p:sldId xmlns:r="http://schemas.openxmlformats.org/officeDocument/2006/relationships" id="259" r:id="R048f93f46fb5412a"/>
    <p:sldId xmlns:r="http://schemas.openxmlformats.org/officeDocument/2006/relationships" id="260" r:id="R488a7f8a6704450b"/>
    <p:sldId xmlns:r="http://schemas.openxmlformats.org/officeDocument/2006/relationships" id="261" r:id="R53d8d2a92dd24828"/>
    <p:sldId xmlns:r="http://schemas.openxmlformats.org/officeDocument/2006/relationships" id="262" r:id="R19272490bc2e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183ef414b432b" /><Relationship Type="http://schemas.openxmlformats.org/officeDocument/2006/relationships/slide" Target="/ppt/slides/slide1.xml" Id="Rf61c346d6aa84126" /><Relationship Type="http://schemas.openxmlformats.org/officeDocument/2006/relationships/slide" Target="/ppt/slides/slide2.xml" Id="R10503533185041cc" /><Relationship Type="http://schemas.openxmlformats.org/officeDocument/2006/relationships/slide" Target="/ppt/slides/slide3.xml" Id="R2ff3ed16386a48af" /><Relationship Type="http://schemas.openxmlformats.org/officeDocument/2006/relationships/slide" Target="/ppt/slides/slide4.xml" Id="R048f93f46fb5412a" /><Relationship Type="http://schemas.openxmlformats.org/officeDocument/2006/relationships/slide" Target="/ppt/slides/slide5.xml" Id="R488a7f8a6704450b" /><Relationship Type="http://schemas.openxmlformats.org/officeDocument/2006/relationships/slide" Target="/ppt/slides/slide6.xml" Id="R53d8d2a92dd24828" /><Relationship Type="http://schemas.openxmlformats.org/officeDocument/2006/relationships/slide" Target="/ppt/slides/slide7.xml" Id="R19272490bc2e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42f22266d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032d5a3e4d87" /><Relationship Type="http://schemas.openxmlformats.org/officeDocument/2006/relationships/theme" Target="/ppt/slideMasters/theme/theme1.xml" Id="Rca2d1e5bce39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8032d5a3e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9976b0db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7f893352d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83b9795e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197f69f5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017ebb725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86b42e61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555aa6f1a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329 638 290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376 028 962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