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7df3a63d1d4f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33432234c540bd"/>
  </p:sldMasterIdLst>
  <p:sldIdLst>
    <p:sldId xmlns:r="http://schemas.openxmlformats.org/officeDocument/2006/relationships" id="256" r:id="R2805533d64214ac8"/>
    <p:sldId xmlns:r="http://schemas.openxmlformats.org/officeDocument/2006/relationships" id="257" r:id="Rea518784eb204266"/>
    <p:sldId xmlns:r="http://schemas.openxmlformats.org/officeDocument/2006/relationships" id="258" r:id="Rcafd117f4dcf48b0"/>
    <p:sldId xmlns:r="http://schemas.openxmlformats.org/officeDocument/2006/relationships" id="259" r:id="R16a33aaf38484f6b"/>
    <p:sldId xmlns:r="http://schemas.openxmlformats.org/officeDocument/2006/relationships" id="260" r:id="R3b7786618298481c"/>
    <p:sldId xmlns:r="http://schemas.openxmlformats.org/officeDocument/2006/relationships" id="261" r:id="Rd0511fcdfa554d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3432234c540bd" /><Relationship Type="http://schemas.openxmlformats.org/officeDocument/2006/relationships/slide" Target="/ppt/slides/slide1.xml" Id="R2805533d64214ac8" /><Relationship Type="http://schemas.openxmlformats.org/officeDocument/2006/relationships/slide" Target="/ppt/slides/slide2.xml" Id="Rea518784eb204266" /><Relationship Type="http://schemas.openxmlformats.org/officeDocument/2006/relationships/slide" Target="/ppt/slides/slide3.xml" Id="Rcafd117f4dcf48b0" /><Relationship Type="http://schemas.openxmlformats.org/officeDocument/2006/relationships/slide" Target="/ppt/slides/slide4.xml" Id="R16a33aaf38484f6b" /><Relationship Type="http://schemas.openxmlformats.org/officeDocument/2006/relationships/slide" Target="/ppt/slides/slide5.xml" Id="R3b7786618298481c" /><Relationship Type="http://schemas.openxmlformats.org/officeDocument/2006/relationships/slide" Target="/ppt/slides/slide6.xml" Id="Rd0511fcdfa554d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b63dd9a384c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42e3a9b1747cb" /><Relationship Type="http://schemas.openxmlformats.org/officeDocument/2006/relationships/theme" Target="/ppt/slideMasters/theme/theme1.xml" Id="R57a40b6ba37645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42e3a9b1747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0eb7b559d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ee9962990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44d76b6a245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21cbe1da044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c83288f244e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0ff4002104d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SS-INVEST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987 547 006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