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7970867e2144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bcbf2c29ce4815"/>
  </p:sldMasterIdLst>
  <p:sldIdLst>
    <p:sldId xmlns:r="http://schemas.openxmlformats.org/officeDocument/2006/relationships" id="256" r:id="Ra14bc84c3150447d"/>
    <p:sldId xmlns:r="http://schemas.openxmlformats.org/officeDocument/2006/relationships" id="257" r:id="R9a725d5c6d0c4d13"/>
    <p:sldId xmlns:r="http://schemas.openxmlformats.org/officeDocument/2006/relationships" id="258" r:id="R07b62ddf3edd4a0b"/>
    <p:sldId xmlns:r="http://schemas.openxmlformats.org/officeDocument/2006/relationships" id="259" r:id="R9fd55eb59f174231"/>
    <p:sldId xmlns:r="http://schemas.openxmlformats.org/officeDocument/2006/relationships" id="260" r:id="Ref306953598a4b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bcbf2c29ce4815" /><Relationship Type="http://schemas.openxmlformats.org/officeDocument/2006/relationships/slide" Target="/ppt/slides/slide1.xml" Id="Ra14bc84c3150447d" /><Relationship Type="http://schemas.openxmlformats.org/officeDocument/2006/relationships/slide" Target="/ppt/slides/slide2.xml" Id="R9a725d5c6d0c4d13" /><Relationship Type="http://schemas.openxmlformats.org/officeDocument/2006/relationships/slide" Target="/ppt/slides/slide3.xml" Id="R07b62ddf3edd4a0b" /><Relationship Type="http://schemas.openxmlformats.org/officeDocument/2006/relationships/slide" Target="/ppt/slides/slide4.xml" Id="R9fd55eb59f174231" /><Relationship Type="http://schemas.openxmlformats.org/officeDocument/2006/relationships/slide" Target="/ppt/slides/slide5.xml" Id="Ref306953598a4b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b3404a0c0746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d689d51ad49ef" /><Relationship Type="http://schemas.openxmlformats.org/officeDocument/2006/relationships/theme" Target="/ppt/slideMasters/theme/theme1.xml" Id="R522c9ec5cc2b4c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1d689d51ad49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173b2845c42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2a5259d1341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8f722119f45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6823bffcf4e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be5116ecb47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BØNNA LUNCH OG KAFFEBAR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BØNNA LUNCH OG KAFFEBAR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BØNNA LUNCH OG KAFFEBAR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BØNNA LUNCH OG KAFFEBAR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BØNNA LUNCH OG KAFFEBAR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BØNNA LUNCH OG KAFFEBAR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987 546 913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BØNNA LUNCH OG KAFFEBAR AS</a:t>
            </a:r>
          </a:p>
        </p:txBody>
      </p:sp>
    </p:spTree>
  </p:cSld>
  <p:clrMapOvr>
    <a:masterClrMapping xmlns:a="http://schemas.openxmlformats.org/drawingml/2006/main"/>
  </p:clrMapOvr>
</p:sld>
</file>