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fea1687a454f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cb5f6e84c24794"/>
  </p:sldMasterIdLst>
  <p:sldIdLst>
    <p:sldId xmlns:r="http://schemas.openxmlformats.org/officeDocument/2006/relationships" id="256" r:id="Rfa29d704351f4106"/>
    <p:sldId xmlns:r="http://schemas.openxmlformats.org/officeDocument/2006/relationships" id="257" r:id="R75e3a787daf445bc"/>
    <p:sldId xmlns:r="http://schemas.openxmlformats.org/officeDocument/2006/relationships" id="258" r:id="R4109cd58681a4b6e"/>
    <p:sldId xmlns:r="http://schemas.openxmlformats.org/officeDocument/2006/relationships" id="259" r:id="Raf6f5f7359bb430f"/>
    <p:sldId xmlns:r="http://schemas.openxmlformats.org/officeDocument/2006/relationships" id="260" r:id="R4506db0d1d1d4b50"/>
    <p:sldId xmlns:r="http://schemas.openxmlformats.org/officeDocument/2006/relationships" id="261" r:id="R93646a4a2f454f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b5f6e84c24794" /><Relationship Type="http://schemas.openxmlformats.org/officeDocument/2006/relationships/slide" Target="/ppt/slides/slide1.xml" Id="Rfa29d704351f4106" /><Relationship Type="http://schemas.openxmlformats.org/officeDocument/2006/relationships/slide" Target="/ppt/slides/slide2.xml" Id="R75e3a787daf445bc" /><Relationship Type="http://schemas.openxmlformats.org/officeDocument/2006/relationships/slide" Target="/ppt/slides/slide3.xml" Id="R4109cd58681a4b6e" /><Relationship Type="http://schemas.openxmlformats.org/officeDocument/2006/relationships/slide" Target="/ppt/slides/slide4.xml" Id="Raf6f5f7359bb430f" /><Relationship Type="http://schemas.openxmlformats.org/officeDocument/2006/relationships/slide" Target="/ppt/slides/slide5.xml" Id="R4506db0d1d1d4b50" /><Relationship Type="http://schemas.openxmlformats.org/officeDocument/2006/relationships/slide" Target="/ppt/slides/slide6.xml" Id="R93646a4a2f454f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55625742145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0ac9a013546ab" /><Relationship Type="http://schemas.openxmlformats.org/officeDocument/2006/relationships/theme" Target="/ppt/slideMasters/theme/theme1.xml" Id="Rac636ac4f180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60ac9a013546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a8dc1135343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ff2c98ef94d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6be9b43194d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cea8217ae4b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fb12043844e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e87496eb14c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ELVEKALLEN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ELVEKALLEN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18 996 360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17 118 453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17 116 975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203 671 784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290 206 148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987 541 873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