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73a9f5a944d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4436556ca84ac8"/>
  </p:sldMasterIdLst>
  <p:sldIdLst>
    <p:sldId xmlns:r="http://schemas.openxmlformats.org/officeDocument/2006/relationships" id="256" r:id="R186e98d4ba004f0c"/>
    <p:sldId xmlns:r="http://schemas.openxmlformats.org/officeDocument/2006/relationships" id="257" r:id="R2d18fb7044f94b53"/>
    <p:sldId xmlns:r="http://schemas.openxmlformats.org/officeDocument/2006/relationships" id="258" r:id="Ra35046ca7f7046ae"/>
    <p:sldId xmlns:r="http://schemas.openxmlformats.org/officeDocument/2006/relationships" id="259" r:id="Rd68396b01de8471c"/>
    <p:sldId xmlns:r="http://schemas.openxmlformats.org/officeDocument/2006/relationships" id="260" r:id="Rf1ef0703985f46c7"/>
    <p:sldId xmlns:r="http://schemas.openxmlformats.org/officeDocument/2006/relationships" id="261" r:id="R6bd23dfeb6c5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436556ca84ac8" /><Relationship Type="http://schemas.openxmlformats.org/officeDocument/2006/relationships/slide" Target="/ppt/slides/slide1.xml" Id="R186e98d4ba004f0c" /><Relationship Type="http://schemas.openxmlformats.org/officeDocument/2006/relationships/slide" Target="/ppt/slides/slide2.xml" Id="R2d18fb7044f94b53" /><Relationship Type="http://schemas.openxmlformats.org/officeDocument/2006/relationships/slide" Target="/ppt/slides/slide3.xml" Id="Ra35046ca7f7046ae" /><Relationship Type="http://schemas.openxmlformats.org/officeDocument/2006/relationships/slide" Target="/ppt/slides/slide4.xml" Id="Rd68396b01de8471c" /><Relationship Type="http://schemas.openxmlformats.org/officeDocument/2006/relationships/slide" Target="/ppt/slides/slide5.xml" Id="Rf1ef0703985f46c7" /><Relationship Type="http://schemas.openxmlformats.org/officeDocument/2006/relationships/slide" Target="/ppt/slides/slide6.xml" Id="R6bd23dfeb6c5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a5246685545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26e90bbcb42b3" /><Relationship Type="http://schemas.openxmlformats.org/officeDocument/2006/relationships/theme" Target="/ppt/slideMasters/theme/theme1.xml" Id="Rbf15236827e9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b26e90bbcb42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b4d40fcce4b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ebfcc473249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840e3226e46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7c9c2da36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97387808d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1e75485f24f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ELVEKALLEN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987 541 873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