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263280e2a4c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5d4f2ed3347c7"/>
  </p:sldMasterIdLst>
  <p:sldIdLst>
    <p:sldId xmlns:r="http://schemas.openxmlformats.org/officeDocument/2006/relationships" id="256" r:id="R721df978b5204673"/>
    <p:sldId xmlns:r="http://schemas.openxmlformats.org/officeDocument/2006/relationships" id="257" r:id="Rec4cb2c8e2ee4f27"/>
    <p:sldId xmlns:r="http://schemas.openxmlformats.org/officeDocument/2006/relationships" id="258" r:id="R8d017f8dc5554a32"/>
    <p:sldId xmlns:r="http://schemas.openxmlformats.org/officeDocument/2006/relationships" id="259" r:id="Rb230ac121dcb47d6"/>
    <p:sldId xmlns:r="http://schemas.openxmlformats.org/officeDocument/2006/relationships" id="260" r:id="R005362f0d78d4fe1"/>
    <p:sldId xmlns:r="http://schemas.openxmlformats.org/officeDocument/2006/relationships" id="261" r:id="R6264c34c411e444b"/>
    <p:sldId xmlns:r="http://schemas.openxmlformats.org/officeDocument/2006/relationships" id="262" r:id="R50022406f0ba47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5d4f2ed3347c7" /><Relationship Type="http://schemas.openxmlformats.org/officeDocument/2006/relationships/slide" Target="/ppt/slides/slide1.xml" Id="R721df978b5204673" /><Relationship Type="http://schemas.openxmlformats.org/officeDocument/2006/relationships/slide" Target="/ppt/slides/slide2.xml" Id="Rec4cb2c8e2ee4f27" /><Relationship Type="http://schemas.openxmlformats.org/officeDocument/2006/relationships/slide" Target="/ppt/slides/slide3.xml" Id="R8d017f8dc5554a32" /><Relationship Type="http://schemas.openxmlformats.org/officeDocument/2006/relationships/slide" Target="/ppt/slides/slide4.xml" Id="Rb230ac121dcb47d6" /><Relationship Type="http://schemas.openxmlformats.org/officeDocument/2006/relationships/slide" Target="/ppt/slides/slide5.xml" Id="R005362f0d78d4fe1" /><Relationship Type="http://schemas.openxmlformats.org/officeDocument/2006/relationships/slide" Target="/ppt/slides/slide6.xml" Id="R6264c34c411e444b" /><Relationship Type="http://schemas.openxmlformats.org/officeDocument/2006/relationships/slide" Target="/ppt/slides/slide7.xml" Id="R50022406f0ba47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69c80ecb34b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4cceeefb944af" /><Relationship Type="http://schemas.openxmlformats.org/officeDocument/2006/relationships/theme" Target="/ppt/slideMasters/theme/theme1.xml" Id="R77012514ffb74b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4cceeefb944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0e7fafc23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c686a228941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f83b80ccd4f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337f3f85e4f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ab9b6e69b43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6fc9b784f46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56192f7a0d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SKIBS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17 074 389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64 126 744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65 758 562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SVENSSON CHRISTIAN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Barfots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987 537 868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SKIBS AS</a:t>
            </a:r>
          </a:p>
        </p:txBody>
      </p:sp>
    </p:spTree>
  </p:cSld>
  <p:clrMapOvr>
    <a:masterClrMapping xmlns:a="http://schemas.openxmlformats.org/drawingml/2006/main"/>
  </p:clrMapOvr>
</p:sld>
</file>