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3d8d6e487943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58d7a9f00446d"/>
  </p:sldMasterIdLst>
  <p:sldIdLst>
    <p:sldId xmlns:r="http://schemas.openxmlformats.org/officeDocument/2006/relationships" id="256" r:id="R904cfa5212a34dbc"/>
    <p:sldId xmlns:r="http://schemas.openxmlformats.org/officeDocument/2006/relationships" id="257" r:id="R0655f0ae9abf4803"/>
    <p:sldId xmlns:r="http://schemas.openxmlformats.org/officeDocument/2006/relationships" id="258" r:id="Raa788b6a8627469b"/>
    <p:sldId xmlns:r="http://schemas.openxmlformats.org/officeDocument/2006/relationships" id="259" r:id="R910372cb31d443b0"/>
    <p:sldId xmlns:r="http://schemas.openxmlformats.org/officeDocument/2006/relationships" id="260" r:id="Rdc65ecc5c3a549cd"/>
    <p:sldId xmlns:r="http://schemas.openxmlformats.org/officeDocument/2006/relationships" id="261" r:id="R593de95a9ca5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58d7a9f00446d" /><Relationship Type="http://schemas.openxmlformats.org/officeDocument/2006/relationships/slide" Target="/ppt/slides/slide1.xml" Id="R904cfa5212a34dbc" /><Relationship Type="http://schemas.openxmlformats.org/officeDocument/2006/relationships/slide" Target="/ppt/slides/slide2.xml" Id="R0655f0ae9abf4803" /><Relationship Type="http://schemas.openxmlformats.org/officeDocument/2006/relationships/slide" Target="/ppt/slides/slide3.xml" Id="Raa788b6a8627469b" /><Relationship Type="http://schemas.openxmlformats.org/officeDocument/2006/relationships/slide" Target="/ppt/slides/slide4.xml" Id="R910372cb31d443b0" /><Relationship Type="http://schemas.openxmlformats.org/officeDocument/2006/relationships/slide" Target="/ppt/slides/slide5.xml" Id="Rdc65ecc5c3a549cd" /><Relationship Type="http://schemas.openxmlformats.org/officeDocument/2006/relationships/slide" Target="/ppt/slides/slide6.xml" Id="R593de95a9ca5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f7097f2a5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626fed3f64ee3" /><Relationship Type="http://schemas.openxmlformats.org/officeDocument/2006/relationships/theme" Target="/ppt/slideMasters/theme/theme1.xml" Id="R2a436568bdc541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626fed3f64e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c7c852247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e2970771c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6c28b58c343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91dae251742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b6e67b541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840a677f5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SKIBS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Barfots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987 537 868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