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4f54fc49d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c51c12f564a8e"/>
  </p:sldMasterIdLst>
  <p:sldIdLst>
    <p:sldId xmlns:r="http://schemas.openxmlformats.org/officeDocument/2006/relationships" id="256" r:id="R36d8022124fe4ce1"/>
    <p:sldId xmlns:r="http://schemas.openxmlformats.org/officeDocument/2006/relationships" id="257" r:id="Rbe925ae917324fd4"/>
    <p:sldId xmlns:r="http://schemas.openxmlformats.org/officeDocument/2006/relationships" id="258" r:id="R65b7fb3b50c94997"/>
    <p:sldId xmlns:r="http://schemas.openxmlformats.org/officeDocument/2006/relationships" id="259" r:id="R0dbc7e4dd35c4c10"/>
    <p:sldId xmlns:r="http://schemas.openxmlformats.org/officeDocument/2006/relationships" id="260" r:id="R390de6daa3054d52"/>
    <p:sldId xmlns:r="http://schemas.openxmlformats.org/officeDocument/2006/relationships" id="261" r:id="R25fb2fff01c04d93"/>
    <p:sldId xmlns:r="http://schemas.openxmlformats.org/officeDocument/2006/relationships" id="262" r:id="R3df295d3d077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c51c12f564a8e" /><Relationship Type="http://schemas.openxmlformats.org/officeDocument/2006/relationships/slide" Target="/ppt/slides/slide1.xml" Id="R36d8022124fe4ce1" /><Relationship Type="http://schemas.openxmlformats.org/officeDocument/2006/relationships/slide" Target="/ppt/slides/slide2.xml" Id="Rbe925ae917324fd4" /><Relationship Type="http://schemas.openxmlformats.org/officeDocument/2006/relationships/slide" Target="/ppt/slides/slide3.xml" Id="R65b7fb3b50c94997" /><Relationship Type="http://schemas.openxmlformats.org/officeDocument/2006/relationships/slide" Target="/ppt/slides/slide4.xml" Id="R0dbc7e4dd35c4c10" /><Relationship Type="http://schemas.openxmlformats.org/officeDocument/2006/relationships/slide" Target="/ppt/slides/slide5.xml" Id="R390de6daa3054d52" /><Relationship Type="http://schemas.openxmlformats.org/officeDocument/2006/relationships/slide" Target="/ppt/slides/slide6.xml" Id="R25fb2fff01c04d93" /><Relationship Type="http://schemas.openxmlformats.org/officeDocument/2006/relationships/slide" Target="/ppt/slides/slide7.xml" Id="R3df295d3d077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9ebcd5b60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6c444a19e4d62" /><Relationship Type="http://schemas.openxmlformats.org/officeDocument/2006/relationships/theme" Target="/ppt/slideMasters/theme/theme1.xml" Id="Rfc055990d7df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6c444a19e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8f62ff52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5d56d003b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bda51f46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f27edaf5e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e383ac31e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9ef5ee59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1b95f2b2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REVISJON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