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c1242ebdc8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c3819f80924590"/>
  </p:sldMasterIdLst>
  <p:sldIdLst>
    <p:sldId xmlns:r="http://schemas.openxmlformats.org/officeDocument/2006/relationships" id="256" r:id="R5fb2c0486e25431b"/>
    <p:sldId xmlns:r="http://schemas.openxmlformats.org/officeDocument/2006/relationships" id="257" r:id="Rb914ef2073274498"/>
    <p:sldId xmlns:r="http://schemas.openxmlformats.org/officeDocument/2006/relationships" id="258" r:id="R23548fc5100848f8"/>
    <p:sldId xmlns:r="http://schemas.openxmlformats.org/officeDocument/2006/relationships" id="259" r:id="R62450b68a8304d25"/>
    <p:sldId xmlns:r="http://schemas.openxmlformats.org/officeDocument/2006/relationships" id="260" r:id="R8688d5958dd94a7b"/>
    <p:sldId xmlns:r="http://schemas.openxmlformats.org/officeDocument/2006/relationships" id="261" r:id="R82d1fe97fd224948"/>
    <p:sldId xmlns:r="http://schemas.openxmlformats.org/officeDocument/2006/relationships" id="262" r:id="R604b2eab9ca24f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3819f80924590" /><Relationship Type="http://schemas.openxmlformats.org/officeDocument/2006/relationships/slide" Target="/ppt/slides/slide1.xml" Id="R5fb2c0486e25431b" /><Relationship Type="http://schemas.openxmlformats.org/officeDocument/2006/relationships/slide" Target="/ppt/slides/slide2.xml" Id="Rb914ef2073274498" /><Relationship Type="http://schemas.openxmlformats.org/officeDocument/2006/relationships/slide" Target="/ppt/slides/slide3.xml" Id="R23548fc5100848f8" /><Relationship Type="http://schemas.openxmlformats.org/officeDocument/2006/relationships/slide" Target="/ppt/slides/slide4.xml" Id="R62450b68a8304d25" /><Relationship Type="http://schemas.openxmlformats.org/officeDocument/2006/relationships/slide" Target="/ppt/slides/slide5.xml" Id="R8688d5958dd94a7b" /><Relationship Type="http://schemas.openxmlformats.org/officeDocument/2006/relationships/slide" Target="/ppt/slides/slide6.xml" Id="R82d1fe97fd224948" /><Relationship Type="http://schemas.openxmlformats.org/officeDocument/2006/relationships/slide" Target="/ppt/slides/slide7.xml" Id="R604b2eab9ca24f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be45dda88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4ef9cc1e2408a" /><Relationship Type="http://schemas.openxmlformats.org/officeDocument/2006/relationships/theme" Target="/ppt/slideMasters/theme/theme1.xml" Id="Redd1aea9cdb948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14ef9cc1e240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1df1ce22d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4fe2454af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c3c91f59f49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c3664953a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c394b054a4e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5ebc6dffc42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e5b3778db46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NORCE AS ble etablert [år] og holder til i Hurdal.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498 124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312 260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1 342 527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GARBERG PÅL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VIBEKE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2090 Hurdal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85 94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pal@norce.as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987 375 639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AS</a:t>
            </a:r>
          </a:p>
        </p:txBody>
      </p:sp>
    </p:spTree>
  </p:cSld>
  <p:clrMapOvr>
    <a:masterClrMapping xmlns:a="http://schemas.openxmlformats.org/drawingml/2006/main"/>
  </p:clrMapOvr>
</p:sld>
</file>