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8e97f0f7a4b489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8c2ceeac3ce4d76"/>
  </p:sldMasterIdLst>
  <p:sldIdLst>
    <p:sldId xmlns:r="http://schemas.openxmlformats.org/officeDocument/2006/relationships" id="256" r:id="Rf782118b9f7b498a"/>
    <p:sldId xmlns:r="http://schemas.openxmlformats.org/officeDocument/2006/relationships" id="257" r:id="R07879e18b31646fd"/>
    <p:sldId xmlns:r="http://schemas.openxmlformats.org/officeDocument/2006/relationships" id="258" r:id="R423a503d4989449e"/>
    <p:sldId xmlns:r="http://schemas.openxmlformats.org/officeDocument/2006/relationships" id="259" r:id="Rd64b7784eed54a4b"/>
    <p:sldId xmlns:r="http://schemas.openxmlformats.org/officeDocument/2006/relationships" id="260" r:id="Re08008a25e4743d5"/>
    <p:sldId xmlns:r="http://schemas.openxmlformats.org/officeDocument/2006/relationships" id="261" r:id="Rd875214784f94ef8"/>
    <p:sldId xmlns:r="http://schemas.openxmlformats.org/officeDocument/2006/relationships" id="262" r:id="R85c4da84c90249b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c2ceeac3ce4d76" /><Relationship Type="http://schemas.openxmlformats.org/officeDocument/2006/relationships/slide" Target="/ppt/slides/slide1.xml" Id="Rf782118b9f7b498a" /><Relationship Type="http://schemas.openxmlformats.org/officeDocument/2006/relationships/slide" Target="/ppt/slides/slide2.xml" Id="R07879e18b31646fd" /><Relationship Type="http://schemas.openxmlformats.org/officeDocument/2006/relationships/slide" Target="/ppt/slides/slide3.xml" Id="R423a503d4989449e" /><Relationship Type="http://schemas.openxmlformats.org/officeDocument/2006/relationships/slide" Target="/ppt/slides/slide4.xml" Id="Rd64b7784eed54a4b" /><Relationship Type="http://schemas.openxmlformats.org/officeDocument/2006/relationships/slide" Target="/ppt/slides/slide5.xml" Id="Re08008a25e4743d5" /><Relationship Type="http://schemas.openxmlformats.org/officeDocument/2006/relationships/slide" Target="/ppt/slides/slide6.xml" Id="Rd875214784f94ef8" /><Relationship Type="http://schemas.openxmlformats.org/officeDocument/2006/relationships/slide" Target="/ppt/slides/slide7.xml" Id="R85c4da84c90249b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477d2866574a8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c857e8d399406d" /><Relationship Type="http://schemas.openxmlformats.org/officeDocument/2006/relationships/theme" Target="/ppt/slideMasters/theme/theme1.xml" Id="Rcb79136212be44d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dc857e8d399406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bfa0b03e51486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df60726d904f1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7a50399143462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fa10cf34a84f7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c2282c4f2647a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e66f6865204ac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d46ad2c122481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DUM VIVIMUS VIVAMUS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DUM VIVIMUS VIVAMUS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DUM VIVIMUS VIVAMUS AS ble etablert [år] og holder til i Gjøvik.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DUM VIVIMUS VIVAMUS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DUM VIVIMUS VIVAMUS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DUM VIVIMUS VIVAMUS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136 004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−9 957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46 176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5 361 004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10 015 571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DUM VIVIMUS VIVAMUS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DAG RAMSBERG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DUM VIVIMUS VIVAMUS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Kauffeldts veg 23B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2819 Gjøvik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16 76 01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987 345 969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DUM VIVIMUS VIVAMUS AS</a:t>
            </a:r>
          </a:p>
        </p:txBody>
      </p:sp>
    </p:spTree>
  </p:cSld>
  <p:clrMapOvr>
    <a:masterClrMapping xmlns:a="http://schemas.openxmlformats.org/drawingml/2006/main"/>
  </p:clrMapOvr>
</p:sld>
</file>