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3ac1086ab9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9278ba2377421e"/>
  </p:sldMasterIdLst>
  <p:sldIdLst>
    <p:sldId xmlns:r="http://schemas.openxmlformats.org/officeDocument/2006/relationships" id="256" r:id="Rb218f37c97e64cd3"/>
    <p:sldId xmlns:r="http://schemas.openxmlformats.org/officeDocument/2006/relationships" id="257" r:id="Re67f7e9bfdd44338"/>
    <p:sldId xmlns:r="http://schemas.openxmlformats.org/officeDocument/2006/relationships" id="258" r:id="Rc3776203abf341e9"/>
    <p:sldId xmlns:r="http://schemas.openxmlformats.org/officeDocument/2006/relationships" id="259" r:id="Rc803aa49f2084eb9"/>
    <p:sldId xmlns:r="http://schemas.openxmlformats.org/officeDocument/2006/relationships" id="260" r:id="Rb056fe6353ac4b23"/>
    <p:sldId xmlns:r="http://schemas.openxmlformats.org/officeDocument/2006/relationships" id="261" r:id="R012b2be266b64e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278ba2377421e" /><Relationship Type="http://schemas.openxmlformats.org/officeDocument/2006/relationships/slide" Target="/ppt/slides/slide1.xml" Id="Rb218f37c97e64cd3" /><Relationship Type="http://schemas.openxmlformats.org/officeDocument/2006/relationships/slide" Target="/ppt/slides/slide2.xml" Id="Re67f7e9bfdd44338" /><Relationship Type="http://schemas.openxmlformats.org/officeDocument/2006/relationships/slide" Target="/ppt/slides/slide3.xml" Id="Rc3776203abf341e9" /><Relationship Type="http://schemas.openxmlformats.org/officeDocument/2006/relationships/slide" Target="/ppt/slides/slide4.xml" Id="Rc803aa49f2084eb9" /><Relationship Type="http://schemas.openxmlformats.org/officeDocument/2006/relationships/slide" Target="/ppt/slides/slide5.xml" Id="Rb056fe6353ac4b23" /><Relationship Type="http://schemas.openxmlformats.org/officeDocument/2006/relationships/slide" Target="/ppt/slides/slide6.xml" Id="R012b2be266b64e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8400d750440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ae08dcc514e19" /><Relationship Type="http://schemas.openxmlformats.org/officeDocument/2006/relationships/theme" Target="/ppt/slideMasters/theme/theme1.xml" Id="R874708bdf09140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dae08dcc514e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3d0e5e50e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77ffba11f40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43922db7842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9fcc5d01144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3f1a16f5c44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b5cabb8ad4e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