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df9e97404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4ee39ba39448c"/>
  </p:sldMasterIdLst>
  <p:sldIdLst>
    <p:sldId xmlns:r="http://schemas.openxmlformats.org/officeDocument/2006/relationships" id="256" r:id="Rbb735a9317ae42d3"/>
    <p:sldId xmlns:r="http://schemas.openxmlformats.org/officeDocument/2006/relationships" id="257" r:id="Rc425ab1d986a4645"/>
    <p:sldId xmlns:r="http://schemas.openxmlformats.org/officeDocument/2006/relationships" id="258" r:id="R421ddc6028eb4eb1"/>
    <p:sldId xmlns:r="http://schemas.openxmlformats.org/officeDocument/2006/relationships" id="259" r:id="Rdda9f0c98e474e44"/>
    <p:sldId xmlns:r="http://schemas.openxmlformats.org/officeDocument/2006/relationships" id="260" r:id="R5b6ea2d1787f446b"/>
    <p:sldId xmlns:r="http://schemas.openxmlformats.org/officeDocument/2006/relationships" id="261" r:id="Rca8b1d7deea54228"/>
    <p:sldId xmlns:r="http://schemas.openxmlformats.org/officeDocument/2006/relationships" id="262" r:id="R49e62054bd78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4ee39ba39448c" /><Relationship Type="http://schemas.openxmlformats.org/officeDocument/2006/relationships/slide" Target="/ppt/slides/slide1.xml" Id="Rbb735a9317ae42d3" /><Relationship Type="http://schemas.openxmlformats.org/officeDocument/2006/relationships/slide" Target="/ppt/slides/slide2.xml" Id="Rc425ab1d986a4645" /><Relationship Type="http://schemas.openxmlformats.org/officeDocument/2006/relationships/slide" Target="/ppt/slides/slide3.xml" Id="R421ddc6028eb4eb1" /><Relationship Type="http://schemas.openxmlformats.org/officeDocument/2006/relationships/slide" Target="/ppt/slides/slide4.xml" Id="Rdda9f0c98e474e44" /><Relationship Type="http://schemas.openxmlformats.org/officeDocument/2006/relationships/slide" Target="/ppt/slides/slide5.xml" Id="R5b6ea2d1787f446b" /><Relationship Type="http://schemas.openxmlformats.org/officeDocument/2006/relationships/slide" Target="/ppt/slides/slide6.xml" Id="Rca8b1d7deea54228" /><Relationship Type="http://schemas.openxmlformats.org/officeDocument/2006/relationships/slide" Target="/ppt/slides/slide7.xml" Id="R49e62054bd78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b95a2d017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17842a2324e3f" /><Relationship Type="http://schemas.openxmlformats.org/officeDocument/2006/relationships/theme" Target="/ppt/slideMasters/theme/theme1.xml" Id="R17303573ee3e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17842a232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c76d5dfd6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9d9ab97d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08e6b6e6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343cee45c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751a69bfd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f711ea70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f296b4a2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FALKUM INVEST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120 167 025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114 473 958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123 201 174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