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835a7db6a45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3dafe4faf941ca"/>
  </p:sldMasterIdLst>
  <p:sldIdLst>
    <p:sldId xmlns:r="http://schemas.openxmlformats.org/officeDocument/2006/relationships" id="256" r:id="R46c123c1191d4288"/>
    <p:sldId xmlns:r="http://schemas.openxmlformats.org/officeDocument/2006/relationships" id="257" r:id="Rab4ba323e95e4f50"/>
    <p:sldId xmlns:r="http://schemas.openxmlformats.org/officeDocument/2006/relationships" id="258" r:id="R6c9ddd298b97496d"/>
    <p:sldId xmlns:r="http://schemas.openxmlformats.org/officeDocument/2006/relationships" id="259" r:id="R983c64fc64e64fd1"/>
    <p:sldId xmlns:r="http://schemas.openxmlformats.org/officeDocument/2006/relationships" id="260" r:id="R76c03387a18e4979"/>
    <p:sldId xmlns:r="http://schemas.openxmlformats.org/officeDocument/2006/relationships" id="261" r:id="Rda43d024490d44a1"/>
    <p:sldId xmlns:r="http://schemas.openxmlformats.org/officeDocument/2006/relationships" id="262" r:id="R3c222be9bce148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dafe4faf941ca" /><Relationship Type="http://schemas.openxmlformats.org/officeDocument/2006/relationships/slide" Target="/ppt/slides/slide1.xml" Id="R46c123c1191d4288" /><Relationship Type="http://schemas.openxmlformats.org/officeDocument/2006/relationships/slide" Target="/ppt/slides/slide2.xml" Id="Rab4ba323e95e4f50" /><Relationship Type="http://schemas.openxmlformats.org/officeDocument/2006/relationships/slide" Target="/ppt/slides/slide3.xml" Id="R6c9ddd298b97496d" /><Relationship Type="http://schemas.openxmlformats.org/officeDocument/2006/relationships/slide" Target="/ppt/slides/slide4.xml" Id="R983c64fc64e64fd1" /><Relationship Type="http://schemas.openxmlformats.org/officeDocument/2006/relationships/slide" Target="/ppt/slides/slide5.xml" Id="R76c03387a18e4979" /><Relationship Type="http://schemas.openxmlformats.org/officeDocument/2006/relationships/slide" Target="/ppt/slides/slide6.xml" Id="Rda43d024490d44a1" /><Relationship Type="http://schemas.openxmlformats.org/officeDocument/2006/relationships/slide" Target="/ppt/slides/slide7.xml" Id="R3c222be9bce148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87e07fba8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d62ab7bb5471c" /><Relationship Type="http://schemas.openxmlformats.org/officeDocument/2006/relationships/theme" Target="/ppt/slideMasters/theme/theme1.xml" Id="R99057094c78a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d62ab7bb547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e8053f5c0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376f868e541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deba047c4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fe1884801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27c070c0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89fb78f04c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557e682d949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TIKAL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TIKAL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61 782 303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61 133 556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61 334 822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38 123 635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68 878 481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ESHETE WILHELMSEN  –  70,7 %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WILHELMSENS STIFTELSE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SKIPSREDER TOM WILHELMSENS STIFTELSE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987 308 877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