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2b977b684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7025104234feb"/>
  </p:sldMasterIdLst>
  <p:sldIdLst>
    <p:sldId xmlns:r="http://schemas.openxmlformats.org/officeDocument/2006/relationships" id="256" r:id="R87a1c93fc0984927"/>
    <p:sldId xmlns:r="http://schemas.openxmlformats.org/officeDocument/2006/relationships" id="257" r:id="R68f87c3c3401479b"/>
    <p:sldId xmlns:r="http://schemas.openxmlformats.org/officeDocument/2006/relationships" id="258" r:id="R6fc44c70ebab4eb0"/>
    <p:sldId xmlns:r="http://schemas.openxmlformats.org/officeDocument/2006/relationships" id="259" r:id="Rba37377700fb4652"/>
    <p:sldId xmlns:r="http://schemas.openxmlformats.org/officeDocument/2006/relationships" id="260" r:id="Rb2136e26863e4be5"/>
    <p:sldId xmlns:r="http://schemas.openxmlformats.org/officeDocument/2006/relationships" id="261" r:id="R4be3300c075445f8"/>
    <p:sldId xmlns:r="http://schemas.openxmlformats.org/officeDocument/2006/relationships" id="262" r:id="R4ae2817494e5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7025104234feb" /><Relationship Type="http://schemas.openxmlformats.org/officeDocument/2006/relationships/slide" Target="/ppt/slides/slide1.xml" Id="R87a1c93fc0984927" /><Relationship Type="http://schemas.openxmlformats.org/officeDocument/2006/relationships/slide" Target="/ppt/slides/slide2.xml" Id="R68f87c3c3401479b" /><Relationship Type="http://schemas.openxmlformats.org/officeDocument/2006/relationships/slide" Target="/ppt/slides/slide3.xml" Id="R6fc44c70ebab4eb0" /><Relationship Type="http://schemas.openxmlformats.org/officeDocument/2006/relationships/slide" Target="/ppt/slides/slide4.xml" Id="Rba37377700fb4652" /><Relationship Type="http://schemas.openxmlformats.org/officeDocument/2006/relationships/slide" Target="/ppt/slides/slide5.xml" Id="Rb2136e26863e4be5" /><Relationship Type="http://schemas.openxmlformats.org/officeDocument/2006/relationships/slide" Target="/ppt/slides/slide6.xml" Id="R4be3300c075445f8" /><Relationship Type="http://schemas.openxmlformats.org/officeDocument/2006/relationships/slide" Target="/ppt/slides/slide7.xml" Id="R4ae2817494e5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0ae245be4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21ca466d243c1" /><Relationship Type="http://schemas.openxmlformats.org/officeDocument/2006/relationships/theme" Target="/ppt/slideMasters/theme/theme1.xml" Id="R112449811054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21ca466d2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3c3f1bb97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1b4abf40f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64a72a933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6e351545c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6bad91e85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75d68de61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3d23800a6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FRUCTUS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29 400 116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34 465 480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93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