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698ef1dee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128d300944db7"/>
  </p:sldMasterIdLst>
  <p:sldIdLst>
    <p:sldId xmlns:r="http://schemas.openxmlformats.org/officeDocument/2006/relationships" id="256" r:id="R282964c189784ac6"/>
    <p:sldId xmlns:r="http://schemas.openxmlformats.org/officeDocument/2006/relationships" id="257" r:id="Raa761cfb0c294db0"/>
    <p:sldId xmlns:r="http://schemas.openxmlformats.org/officeDocument/2006/relationships" id="258" r:id="R7b64f64a87344d2d"/>
    <p:sldId xmlns:r="http://schemas.openxmlformats.org/officeDocument/2006/relationships" id="259" r:id="Rc34075b2a1594a02"/>
    <p:sldId xmlns:r="http://schemas.openxmlformats.org/officeDocument/2006/relationships" id="260" r:id="R567b4349452d415b"/>
    <p:sldId xmlns:r="http://schemas.openxmlformats.org/officeDocument/2006/relationships" id="261" r:id="R24c8a29c86474a72"/>
    <p:sldId xmlns:r="http://schemas.openxmlformats.org/officeDocument/2006/relationships" id="262" r:id="Reed819a2f958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128d300944db7" /><Relationship Type="http://schemas.openxmlformats.org/officeDocument/2006/relationships/slide" Target="/ppt/slides/slide1.xml" Id="R282964c189784ac6" /><Relationship Type="http://schemas.openxmlformats.org/officeDocument/2006/relationships/slide" Target="/ppt/slides/slide2.xml" Id="Raa761cfb0c294db0" /><Relationship Type="http://schemas.openxmlformats.org/officeDocument/2006/relationships/slide" Target="/ppt/slides/slide3.xml" Id="R7b64f64a87344d2d" /><Relationship Type="http://schemas.openxmlformats.org/officeDocument/2006/relationships/slide" Target="/ppt/slides/slide4.xml" Id="Rc34075b2a1594a02" /><Relationship Type="http://schemas.openxmlformats.org/officeDocument/2006/relationships/slide" Target="/ppt/slides/slide5.xml" Id="R567b4349452d415b" /><Relationship Type="http://schemas.openxmlformats.org/officeDocument/2006/relationships/slide" Target="/ppt/slides/slide6.xml" Id="R24c8a29c86474a72" /><Relationship Type="http://schemas.openxmlformats.org/officeDocument/2006/relationships/slide" Target="/ppt/slides/slide7.xml" Id="Reed819a2f958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98552ce9e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8b37ccd864874" /><Relationship Type="http://schemas.openxmlformats.org/officeDocument/2006/relationships/theme" Target="/ppt/slideMasters/theme/theme1.xml" Id="R174c177895fe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8b37ccd86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343b0acc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3a4d5165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f65920ef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65a23df2d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5ad7cdac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088add39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4a590bac6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