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12893d3c3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82e85b6674683"/>
  </p:sldMasterIdLst>
  <p:sldIdLst>
    <p:sldId xmlns:r="http://schemas.openxmlformats.org/officeDocument/2006/relationships" id="256" r:id="R478b7c9aec054279"/>
    <p:sldId xmlns:r="http://schemas.openxmlformats.org/officeDocument/2006/relationships" id="257" r:id="R71549073e4904d3b"/>
    <p:sldId xmlns:r="http://schemas.openxmlformats.org/officeDocument/2006/relationships" id="258" r:id="R773a674127f64098"/>
    <p:sldId xmlns:r="http://schemas.openxmlformats.org/officeDocument/2006/relationships" id="259" r:id="Re242c9613b124aeb"/>
    <p:sldId xmlns:r="http://schemas.openxmlformats.org/officeDocument/2006/relationships" id="260" r:id="Rcbc42ff0fbd64f64"/>
    <p:sldId xmlns:r="http://schemas.openxmlformats.org/officeDocument/2006/relationships" id="261" r:id="Re2615eee9ef4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82e85b6674683" /><Relationship Type="http://schemas.openxmlformats.org/officeDocument/2006/relationships/slide" Target="/ppt/slides/slide1.xml" Id="R478b7c9aec054279" /><Relationship Type="http://schemas.openxmlformats.org/officeDocument/2006/relationships/slide" Target="/ppt/slides/slide2.xml" Id="R71549073e4904d3b" /><Relationship Type="http://schemas.openxmlformats.org/officeDocument/2006/relationships/slide" Target="/ppt/slides/slide3.xml" Id="R773a674127f64098" /><Relationship Type="http://schemas.openxmlformats.org/officeDocument/2006/relationships/slide" Target="/ppt/slides/slide4.xml" Id="Re242c9613b124aeb" /><Relationship Type="http://schemas.openxmlformats.org/officeDocument/2006/relationships/slide" Target="/ppt/slides/slide5.xml" Id="Rcbc42ff0fbd64f64" /><Relationship Type="http://schemas.openxmlformats.org/officeDocument/2006/relationships/slide" Target="/ppt/slides/slide6.xml" Id="Re2615eee9ef4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7851af10d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448c75bc4dfd" /><Relationship Type="http://schemas.openxmlformats.org/officeDocument/2006/relationships/theme" Target="/ppt/slideMasters/theme/theme1.xml" Id="R20c44b262d3e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8448c75bc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8de2157f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890af0b6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a67d3b80a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7e185633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2d19d3d7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b02f6790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