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54b90e420848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718dd2628f4f98"/>
  </p:sldMasterIdLst>
  <p:sldIdLst>
    <p:sldId xmlns:r="http://schemas.openxmlformats.org/officeDocument/2006/relationships" id="256" r:id="R9e73039aaaaa4545"/>
    <p:sldId xmlns:r="http://schemas.openxmlformats.org/officeDocument/2006/relationships" id="257" r:id="R96b2d9c8003c4181"/>
    <p:sldId xmlns:r="http://schemas.openxmlformats.org/officeDocument/2006/relationships" id="258" r:id="Rb9bcd6b5f9e94e74"/>
    <p:sldId xmlns:r="http://schemas.openxmlformats.org/officeDocument/2006/relationships" id="259" r:id="R0e6d81329c3449c4"/>
    <p:sldId xmlns:r="http://schemas.openxmlformats.org/officeDocument/2006/relationships" id="260" r:id="Rf4df6e0d68ab41b5"/>
    <p:sldId xmlns:r="http://schemas.openxmlformats.org/officeDocument/2006/relationships" id="261" r:id="Raa021d0e0f5b4fc2"/>
    <p:sldId xmlns:r="http://schemas.openxmlformats.org/officeDocument/2006/relationships" id="262" r:id="R506265b19e9841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718dd2628f4f98" /><Relationship Type="http://schemas.openxmlformats.org/officeDocument/2006/relationships/slide" Target="/ppt/slides/slide1.xml" Id="R9e73039aaaaa4545" /><Relationship Type="http://schemas.openxmlformats.org/officeDocument/2006/relationships/slide" Target="/ppt/slides/slide2.xml" Id="R96b2d9c8003c4181" /><Relationship Type="http://schemas.openxmlformats.org/officeDocument/2006/relationships/slide" Target="/ppt/slides/slide3.xml" Id="Rb9bcd6b5f9e94e74" /><Relationship Type="http://schemas.openxmlformats.org/officeDocument/2006/relationships/slide" Target="/ppt/slides/slide4.xml" Id="R0e6d81329c3449c4" /><Relationship Type="http://schemas.openxmlformats.org/officeDocument/2006/relationships/slide" Target="/ppt/slides/slide5.xml" Id="Rf4df6e0d68ab41b5" /><Relationship Type="http://schemas.openxmlformats.org/officeDocument/2006/relationships/slide" Target="/ppt/slides/slide6.xml" Id="Raa021d0e0f5b4fc2" /><Relationship Type="http://schemas.openxmlformats.org/officeDocument/2006/relationships/slide" Target="/ppt/slides/slide7.xml" Id="R506265b19e9841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13a68e124742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c0e12d6b74d68" /><Relationship Type="http://schemas.openxmlformats.org/officeDocument/2006/relationships/theme" Target="/ppt/slideMasters/theme/theme1.xml" Id="R6d619518b4ec45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2c0e12d6b74d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ac173c74f41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e433f3a3448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b68ce02ad45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f7dc844e644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1ac615f3743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115d6ecda4e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ed55cf38654f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KIRO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KIRO INVEST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68 610 411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68 553 039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69 643 670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697 170 385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748 363 308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WILHELMSEN THOMAS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WILHELMSEN ELIZABETH S  –  11,7 %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WILHELMSEN THOMAS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58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987 250 879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KIRO INVEST AS</a:t>
            </a:r>
          </a:p>
        </p:txBody>
      </p:sp>
    </p:spTree>
  </p:cSld>
  <p:clrMapOvr>
    <a:masterClrMapping xmlns:a="http://schemas.openxmlformats.org/drawingml/2006/main"/>
  </p:clrMapOvr>
</p:sld>
</file>