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69e65ce02444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3d9f1b35f4e64"/>
  </p:sldMasterIdLst>
  <p:sldIdLst>
    <p:sldId xmlns:r="http://schemas.openxmlformats.org/officeDocument/2006/relationships" id="256" r:id="R6061d4e362684415"/>
    <p:sldId xmlns:r="http://schemas.openxmlformats.org/officeDocument/2006/relationships" id="257" r:id="R0e008ceeae594a3f"/>
    <p:sldId xmlns:r="http://schemas.openxmlformats.org/officeDocument/2006/relationships" id="258" r:id="Rc633273c72144898"/>
    <p:sldId xmlns:r="http://schemas.openxmlformats.org/officeDocument/2006/relationships" id="259" r:id="R6fafd0da480e4073"/>
    <p:sldId xmlns:r="http://schemas.openxmlformats.org/officeDocument/2006/relationships" id="260" r:id="R14bce18e1bc94f23"/>
    <p:sldId xmlns:r="http://schemas.openxmlformats.org/officeDocument/2006/relationships" id="261" r:id="Rb9b45bc12ab74d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3d9f1b35f4e64" /><Relationship Type="http://schemas.openxmlformats.org/officeDocument/2006/relationships/slide" Target="/ppt/slides/slide1.xml" Id="R6061d4e362684415" /><Relationship Type="http://schemas.openxmlformats.org/officeDocument/2006/relationships/slide" Target="/ppt/slides/slide2.xml" Id="R0e008ceeae594a3f" /><Relationship Type="http://schemas.openxmlformats.org/officeDocument/2006/relationships/slide" Target="/ppt/slides/slide3.xml" Id="Rc633273c72144898" /><Relationship Type="http://schemas.openxmlformats.org/officeDocument/2006/relationships/slide" Target="/ppt/slides/slide4.xml" Id="R6fafd0da480e4073" /><Relationship Type="http://schemas.openxmlformats.org/officeDocument/2006/relationships/slide" Target="/ppt/slides/slide5.xml" Id="R14bce18e1bc94f23" /><Relationship Type="http://schemas.openxmlformats.org/officeDocument/2006/relationships/slide" Target="/ppt/slides/slide6.xml" Id="Rb9b45bc12ab74d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c5b99896e46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161a11e3e4d7d" /><Relationship Type="http://schemas.openxmlformats.org/officeDocument/2006/relationships/theme" Target="/ppt/slideMasters/theme/theme1.xml" Id="R26a66aa6940049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b161a11e3e4d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35234c73d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8306f95d9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72a786f55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c1eae5e10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db9820076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652ef061d48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987 250 879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