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045865986f46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f5b6be7edb4a6c"/>
  </p:sldMasterIdLst>
  <p:sldIdLst>
    <p:sldId xmlns:r="http://schemas.openxmlformats.org/officeDocument/2006/relationships" id="256" r:id="R49ae029b7bbd4c5f"/>
    <p:sldId xmlns:r="http://schemas.openxmlformats.org/officeDocument/2006/relationships" id="257" r:id="Rf3b42fff2c7d48cc"/>
    <p:sldId xmlns:r="http://schemas.openxmlformats.org/officeDocument/2006/relationships" id="258" r:id="R52b7d8eaa17340f6"/>
    <p:sldId xmlns:r="http://schemas.openxmlformats.org/officeDocument/2006/relationships" id="259" r:id="Rf2179d3c0f324a01"/>
    <p:sldId xmlns:r="http://schemas.openxmlformats.org/officeDocument/2006/relationships" id="260" r:id="R454eaccefac14412"/>
    <p:sldId xmlns:r="http://schemas.openxmlformats.org/officeDocument/2006/relationships" id="261" r:id="Rb45ed0392cab483c"/>
    <p:sldId xmlns:r="http://schemas.openxmlformats.org/officeDocument/2006/relationships" id="262" r:id="Rcf42de54d3e14f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f5b6be7edb4a6c" /><Relationship Type="http://schemas.openxmlformats.org/officeDocument/2006/relationships/slide" Target="/ppt/slides/slide1.xml" Id="R49ae029b7bbd4c5f" /><Relationship Type="http://schemas.openxmlformats.org/officeDocument/2006/relationships/slide" Target="/ppt/slides/slide2.xml" Id="Rf3b42fff2c7d48cc" /><Relationship Type="http://schemas.openxmlformats.org/officeDocument/2006/relationships/slide" Target="/ppt/slides/slide3.xml" Id="R52b7d8eaa17340f6" /><Relationship Type="http://schemas.openxmlformats.org/officeDocument/2006/relationships/slide" Target="/ppt/slides/slide4.xml" Id="Rf2179d3c0f324a01" /><Relationship Type="http://schemas.openxmlformats.org/officeDocument/2006/relationships/slide" Target="/ppt/slides/slide5.xml" Id="R454eaccefac14412" /><Relationship Type="http://schemas.openxmlformats.org/officeDocument/2006/relationships/slide" Target="/ppt/slides/slide6.xml" Id="Rb45ed0392cab483c" /><Relationship Type="http://schemas.openxmlformats.org/officeDocument/2006/relationships/slide" Target="/ppt/slides/slide7.xml" Id="Rcf42de54d3e14f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298e2b075f46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f865ff9d74874" /><Relationship Type="http://schemas.openxmlformats.org/officeDocument/2006/relationships/theme" Target="/ppt/slideMasters/theme/theme1.xml" Id="R07604f7a159d44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4f865ff9d748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dfb91d9fb42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eaa9f0fc04b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e3c2b5b764f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85b4dd82442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ea575513d48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807f2b4644c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1ad7a76ab42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FRETHEIM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FRETHEIM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FRETHEIM HOTELL AS ble etablert [år] og holder til i Flåm.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FRETHEIM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FRETHEIM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FRETHEIM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19 516 509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13 024 485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7 293 959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34 472 109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105 496 276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FRETHEIM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AURLAND RESSURSUTVIKLING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FRETHEIM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5743 Flåm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aru@visitflam.com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987 246 170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FRETHEIM HOTELL AS</a:t>
            </a:r>
          </a:p>
        </p:txBody>
      </p:sp>
    </p:spTree>
  </p:cSld>
  <p:clrMapOvr>
    <a:masterClrMapping xmlns:a="http://schemas.openxmlformats.org/drawingml/2006/main"/>
  </p:clrMapOvr>
</p:sld>
</file>