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b606a5c91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ebe3aef5f40c7"/>
  </p:sldMasterIdLst>
  <p:sldIdLst>
    <p:sldId xmlns:r="http://schemas.openxmlformats.org/officeDocument/2006/relationships" id="256" r:id="R28e7568a773244f3"/>
    <p:sldId xmlns:r="http://schemas.openxmlformats.org/officeDocument/2006/relationships" id="257" r:id="R7d40262159144221"/>
    <p:sldId xmlns:r="http://schemas.openxmlformats.org/officeDocument/2006/relationships" id="258" r:id="R4900beb671154af3"/>
    <p:sldId xmlns:r="http://schemas.openxmlformats.org/officeDocument/2006/relationships" id="259" r:id="Ra1881fab282d48e3"/>
    <p:sldId xmlns:r="http://schemas.openxmlformats.org/officeDocument/2006/relationships" id="260" r:id="R51a3b8d92c7f45b4"/>
    <p:sldId xmlns:r="http://schemas.openxmlformats.org/officeDocument/2006/relationships" id="261" r:id="R9f650494774f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ebe3aef5f40c7" /><Relationship Type="http://schemas.openxmlformats.org/officeDocument/2006/relationships/slide" Target="/ppt/slides/slide1.xml" Id="R28e7568a773244f3" /><Relationship Type="http://schemas.openxmlformats.org/officeDocument/2006/relationships/slide" Target="/ppt/slides/slide2.xml" Id="R7d40262159144221" /><Relationship Type="http://schemas.openxmlformats.org/officeDocument/2006/relationships/slide" Target="/ppt/slides/slide3.xml" Id="R4900beb671154af3" /><Relationship Type="http://schemas.openxmlformats.org/officeDocument/2006/relationships/slide" Target="/ppt/slides/slide4.xml" Id="Ra1881fab282d48e3" /><Relationship Type="http://schemas.openxmlformats.org/officeDocument/2006/relationships/slide" Target="/ppt/slides/slide5.xml" Id="R51a3b8d92c7f45b4" /><Relationship Type="http://schemas.openxmlformats.org/officeDocument/2006/relationships/slide" Target="/ppt/slides/slide6.xml" Id="R9f650494774f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6133a0b9d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f6e6b1aa41a8" /><Relationship Type="http://schemas.openxmlformats.org/officeDocument/2006/relationships/theme" Target="/ppt/slideMasters/theme/theme1.xml" Id="R2889efda2f19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9f6e6b1aa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42fae670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d6dc510a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6fc93abc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c0a39a66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63054049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0c273772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FRETHEIM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aru@visitflam.com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987 246 170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FRETHEIM HOTELL AS</a:t>
            </a:r>
          </a:p>
        </p:txBody>
      </p:sp>
    </p:spTree>
  </p:cSld>
  <p:clrMapOvr>
    <a:masterClrMapping xmlns:a="http://schemas.openxmlformats.org/drawingml/2006/main"/>
  </p:clrMapOvr>
</p:sld>
</file>