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469b2f18a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27a66b705448f"/>
  </p:sldMasterIdLst>
  <p:sldIdLst>
    <p:sldId xmlns:r="http://schemas.openxmlformats.org/officeDocument/2006/relationships" id="256" r:id="Rc8a0715f872645b9"/>
    <p:sldId xmlns:r="http://schemas.openxmlformats.org/officeDocument/2006/relationships" id="257" r:id="Red02eb2f4f8e4b29"/>
    <p:sldId xmlns:r="http://schemas.openxmlformats.org/officeDocument/2006/relationships" id="258" r:id="R59be582ab5e24e15"/>
    <p:sldId xmlns:r="http://schemas.openxmlformats.org/officeDocument/2006/relationships" id="259" r:id="R9a919a7f58ad4ba7"/>
    <p:sldId xmlns:r="http://schemas.openxmlformats.org/officeDocument/2006/relationships" id="260" r:id="Rb05fbfbba7b2486a"/>
    <p:sldId xmlns:r="http://schemas.openxmlformats.org/officeDocument/2006/relationships" id="261" r:id="Rbd78660721d644e0"/>
    <p:sldId xmlns:r="http://schemas.openxmlformats.org/officeDocument/2006/relationships" id="262" r:id="R981211591c67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27a66b705448f" /><Relationship Type="http://schemas.openxmlformats.org/officeDocument/2006/relationships/slide" Target="/ppt/slides/slide1.xml" Id="Rc8a0715f872645b9" /><Relationship Type="http://schemas.openxmlformats.org/officeDocument/2006/relationships/slide" Target="/ppt/slides/slide2.xml" Id="Red02eb2f4f8e4b29" /><Relationship Type="http://schemas.openxmlformats.org/officeDocument/2006/relationships/slide" Target="/ppt/slides/slide3.xml" Id="R59be582ab5e24e15" /><Relationship Type="http://schemas.openxmlformats.org/officeDocument/2006/relationships/slide" Target="/ppt/slides/slide4.xml" Id="R9a919a7f58ad4ba7" /><Relationship Type="http://schemas.openxmlformats.org/officeDocument/2006/relationships/slide" Target="/ppt/slides/slide5.xml" Id="Rb05fbfbba7b2486a" /><Relationship Type="http://schemas.openxmlformats.org/officeDocument/2006/relationships/slide" Target="/ppt/slides/slide6.xml" Id="Rbd78660721d644e0" /><Relationship Type="http://schemas.openxmlformats.org/officeDocument/2006/relationships/slide" Target="/ppt/slides/slide7.xml" Id="R981211591c67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a57ea4f65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4e4110b94317" /><Relationship Type="http://schemas.openxmlformats.org/officeDocument/2006/relationships/theme" Target="/ppt/slideMasters/theme/theme1.xml" Id="R0ff4da793606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34e4110b9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a0cfef48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acb1852f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6d1305da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52525506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fb99017a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a7230fda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47de870e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SKEIDE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