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15aace704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f8da5a6654370"/>
  </p:sldMasterIdLst>
  <p:sldIdLst>
    <p:sldId xmlns:r="http://schemas.openxmlformats.org/officeDocument/2006/relationships" id="256" r:id="R4a1e7a4d1f134092"/>
    <p:sldId xmlns:r="http://schemas.openxmlformats.org/officeDocument/2006/relationships" id="257" r:id="Rfd90335ab3164cca"/>
    <p:sldId xmlns:r="http://schemas.openxmlformats.org/officeDocument/2006/relationships" id="258" r:id="R6f1c740e0e164f21"/>
    <p:sldId xmlns:r="http://schemas.openxmlformats.org/officeDocument/2006/relationships" id="259" r:id="R536e0bbf323245b2"/>
    <p:sldId xmlns:r="http://schemas.openxmlformats.org/officeDocument/2006/relationships" id="260" r:id="R515043ca1fb449f6"/>
    <p:sldId xmlns:r="http://schemas.openxmlformats.org/officeDocument/2006/relationships" id="261" r:id="R96fa189bde674d10"/>
    <p:sldId xmlns:r="http://schemas.openxmlformats.org/officeDocument/2006/relationships" id="262" r:id="R9ce78e22b4c5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f8da5a6654370" /><Relationship Type="http://schemas.openxmlformats.org/officeDocument/2006/relationships/slide" Target="/ppt/slides/slide1.xml" Id="R4a1e7a4d1f134092" /><Relationship Type="http://schemas.openxmlformats.org/officeDocument/2006/relationships/slide" Target="/ppt/slides/slide2.xml" Id="Rfd90335ab3164cca" /><Relationship Type="http://schemas.openxmlformats.org/officeDocument/2006/relationships/slide" Target="/ppt/slides/slide3.xml" Id="R6f1c740e0e164f21" /><Relationship Type="http://schemas.openxmlformats.org/officeDocument/2006/relationships/slide" Target="/ppt/slides/slide4.xml" Id="R536e0bbf323245b2" /><Relationship Type="http://schemas.openxmlformats.org/officeDocument/2006/relationships/slide" Target="/ppt/slides/slide5.xml" Id="R515043ca1fb449f6" /><Relationship Type="http://schemas.openxmlformats.org/officeDocument/2006/relationships/slide" Target="/ppt/slides/slide6.xml" Id="R96fa189bde674d10" /><Relationship Type="http://schemas.openxmlformats.org/officeDocument/2006/relationships/slide" Target="/ppt/slides/slide7.xml" Id="R9ce78e22b4c5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054e3c95b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f6aa9be44887" /><Relationship Type="http://schemas.openxmlformats.org/officeDocument/2006/relationships/theme" Target="/ppt/slideMasters/theme/theme1.xml" Id="Rc760f336d6c5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af6aa9be4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006e8db35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0ef536d3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bd9d227e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1a2a393c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4bd5a093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e30fb63ad4b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d146efe08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