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04729fc3a947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1920e9ee794ea3"/>
  </p:sldMasterIdLst>
  <p:sldIdLst>
    <p:sldId xmlns:r="http://schemas.openxmlformats.org/officeDocument/2006/relationships" id="256" r:id="Rd9e702743aa64f02"/>
    <p:sldId xmlns:r="http://schemas.openxmlformats.org/officeDocument/2006/relationships" id="257" r:id="R22ae55f26cc44947"/>
    <p:sldId xmlns:r="http://schemas.openxmlformats.org/officeDocument/2006/relationships" id="258" r:id="R66e7947d6bc94d7f"/>
    <p:sldId xmlns:r="http://schemas.openxmlformats.org/officeDocument/2006/relationships" id="259" r:id="Rbd3a9c8e4e4941ff"/>
    <p:sldId xmlns:r="http://schemas.openxmlformats.org/officeDocument/2006/relationships" id="260" r:id="Rc4d9edeee3f54a23"/>
    <p:sldId xmlns:r="http://schemas.openxmlformats.org/officeDocument/2006/relationships" id="261" r:id="R239f684641ce4b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920e9ee794ea3" /><Relationship Type="http://schemas.openxmlformats.org/officeDocument/2006/relationships/slide" Target="/ppt/slides/slide1.xml" Id="Rd9e702743aa64f02" /><Relationship Type="http://schemas.openxmlformats.org/officeDocument/2006/relationships/slide" Target="/ppt/slides/slide2.xml" Id="R22ae55f26cc44947" /><Relationship Type="http://schemas.openxmlformats.org/officeDocument/2006/relationships/slide" Target="/ppt/slides/slide3.xml" Id="R66e7947d6bc94d7f" /><Relationship Type="http://schemas.openxmlformats.org/officeDocument/2006/relationships/slide" Target="/ppt/slides/slide4.xml" Id="Rbd3a9c8e4e4941ff" /><Relationship Type="http://schemas.openxmlformats.org/officeDocument/2006/relationships/slide" Target="/ppt/slides/slide5.xml" Id="Rc4d9edeee3f54a23" /><Relationship Type="http://schemas.openxmlformats.org/officeDocument/2006/relationships/slide" Target="/ppt/slides/slide6.xml" Id="R239f684641ce4b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93b5c0c98048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4d89eaff74b51" /><Relationship Type="http://schemas.openxmlformats.org/officeDocument/2006/relationships/theme" Target="/ppt/slideMasters/theme/theme1.xml" Id="Ra0e8f6095ffe40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24d89eaff74b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a9d74d4454a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8e23ebc7a47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903ce54d648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b5a7381cd41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89cf793b442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6c722990d47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Banehaven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06 61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agder@ameda.no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www.ameda.no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987 195 452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REVISJON AS</a:t>
            </a:r>
          </a:p>
        </p:txBody>
      </p:sp>
    </p:spTree>
  </p:cSld>
  <p:clrMapOvr>
    <a:masterClrMapping xmlns:a="http://schemas.openxmlformats.org/drawingml/2006/main"/>
  </p:clrMapOvr>
</p:sld>
</file>