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1edcecc5c2c424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44ccc53a77148cf"/>
  </p:sldMasterIdLst>
  <p:sldIdLst>
    <p:sldId xmlns:r="http://schemas.openxmlformats.org/officeDocument/2006/relationships" id="256" r:id="R60b116b4e0334879"/>
    <p:sldId xmlns:r="http://schemas.openxmlformats.org/officeDocument/2006/relationships" id="257" r:id="R2eccbcb6279545b8"/>
    <p:sldId xmlns:r="http://schemas.openxmlformats.org/officeDocument/2006/relationships" id="258" r:id="R4122770ba9d84547"/>
    <p:sldId xmlns:r="http://schemas.openxmlformats.org/officeDocument/2006/relationships" id="259" r:id="Rd5aae52749ee4f26"/>
    <p:sldId xmlns:r="http://schemas.openxmlformats.org/officeDocument/2006/relationships" id="260" r:id="R860e2f4723f742f4"/>
    <p:sldId xmlns:r="http://schemas.openxmlformats.org/officeDocument/2006/relationships" id="261" r:id="Rc2565fed630c44c5"/>
    <p:sldId xmlns:r="http://schemas.openxmlformats.org/officeDocument/2006/relationships" id="262" r:id="Rbf22b095fc0145b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4ccc53a77148cf" /><Relationship Type="http://schemas.openxmlformats.org/officeDocument/2006/relationships/slide" Target="/ppt/slides/slide1.xml" Id="R60b116b4e0334879" /><Relationship Type="http://schemas.openxmlformats.org/officeDocument/2006/relationships/slide" Target="/ppt/slides/slide2.xml" Id="R2eccbcb6279545b8" /><Relationship Type="http://schemas.openxmlformats.org/officeDocument/2006/relationships/slide" Target="/ppt/slides/slide3.xml" Id="R4122770ba9d84547" /><Relationship Type="http://schemas.openxmlformats.org/officeDocument/2006/relationships/slide" Target="/ppt/slides/slide4.xml" Id="Rd5aae52749ee4f26" /><Relationship Type="http://schemas.openxmlformats.org/officeDocument/2006/relationships/slide" Target="/ppt/slides/slide5.xml" Id="R860e2f4723f742f4" /><Relationship Type="http://schemas.openxmlformats.org/officeDocument/2006/relationships/slide" Target="/ppt/slides/slide6.xml" Id="Rc2565fed630c44c5" /><Relationship Type="http://schemas.openxmlformats.org/officeDocument/2006/relationships/slide" Target="/ppt/slides/slide7.xml" Id="Rbf22b095fc0145b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c1fb93790f241a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17c912fc5447aa" /><Relationship Type="http://schemas.openxmlformats.org/officeDocument/2006/relationships/theme" Target="/ppt/slideMasters/theme/theme1.xml" Id="Reb1800325103456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117c912fc5447a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84e8b0d736483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b3f2fc974d426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63ef45c24341d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fc7ad99f994f1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e862d093e247d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c1b7cecd434c9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dbfe9953fd440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SOLHEIMENE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SOLHEIMENE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SOLHEIMENE AS ble etablert [år] og holder til i Førde.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SOLHEIMENE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SOLHEIMENE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SOLHEIMENE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−5 065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75 221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1 648 464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1 816 078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SOLHEIMENE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DAG SOLHEIM AS  –  77,3 %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GRETE SOLHEIM CHRISTOPHERSEN  –  3,6 %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AUDUN MINNESJORD SOLHEIM  –  2,7 %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HÅKON MINNESJORD SOLHEIM  –  2,7 %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HANNE SOLHEIM  –  2,7 %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SOLHEIM  –  2,7 %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SOLHEIMENE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Middagsteigen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6810 Førde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dag.solheim@online.no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987 137 401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SOLHEIMENE AS</a:t>
            </a:r>
          </a:p>
        </p:txBody>
      </p:sp>
    </p:spTree>
  </p:cSld>
  <p:clrMapOvr>
    <a:masterClrMapping xmlns:a="http://schemas.openxmlformats.org/drawingml/2006/main"/>
  </p:clrMapOvr>
</p:sld>
</file>