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339d81175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1849c673e4f89"/>
  </p:sldMasterIdLst>
  <p:sldIdLst>
    <p:sldId xmlns:r="http://schemas.openxmlformats.org/officeDocument/2006/relationships" id="256" r:id="Rf1d960bbd1654f0f"/>
    <p:sldId xmlns:r="http://schemas.openxmlformats.org/officeDocument/2006/relationships" id="257" r:id="Ra2b4a7e80e174802"/>
    <p:sldId xmlns:r="http://schemas.openxmlformats.org/officeDocument/2006/relationships" id="258" r:id="Rc45f629ee5aa4a7d"/>
    <p:sldId xmlns:r="http://schemas.openxmlformats.org/officeDocument/2006/relationships" id="259" r:id="Rbe31c6e4c7cb4653"/>
    <p:sldId xmlns:r="http://schemas.openxmlformats.org/officeDocument/2006/relationships" id="260" r:id="Rc84d82638818460c"/>
    <p:sldId xmlns:r="http://schemas.openxmlformats.org/officeDocument/2006/relationships" id="261" r:id="Rb11803b6bed7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1849c673e4f89" /><Relationship Type="http://schemas.openxmlformats.org/officeDocument/2006/relationships/slide" Target="/ppt/slides/slide1.xml" Id="Rf1d960bbd1654f0f" /><Relationship Type="http://schemas.openxmlformats.org/officeDocument/2006/relationships/slide" Target="/ppt/slides/slide2.xml" Id="Ra2b4a7e80e174802" /><Relationship Type="http://schemas.openxmlformats.org/officeDocument/2006/relationships/slide" Target="/ppt/slides/slide3.xml" Id="Rc45f629ee5aa4a7d" /><Relationship Type="http://schemas.openxmlformats.org/officeDocument/2006/relationships/slide" Target="/ppt/slides/slide4.xml" Id="Rbe31c6e4c7cb4653" /><Relationship Type="http://schemas.openxmlformats.org/officeDocument/2006/relationships/slide" Target="/ppt/slides/slide5.xml" Id="Rc84d82638818460c" /><Relationship Type="http://schemas.openxmlformats.org/officeDocument/2006/relationships/slide" Target="/ppt/slides/slide6.xml" Id="Rb11803b6bed7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e7813da7d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e5689de94053" /><Relationship Type="http://schemas.openxmlformats.org/officeDocument/2006/relationships/theme" Target="/ppt/slideMasters/theme/theme1.xml" Id="Rf17c5eb34401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be5689de9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5b4f7391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b9a988ec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c616587f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2f26d7f4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7b42d077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6dae6c6a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