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b978395cb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aab23bd3a4e5c"/>
  </p:sldMasterIdLst>
  <p:sldIdLst>
    <p:sldId xmlns:r="http://schemas.openxmlformats.org/officeDocument/2006/relationships" id="256" r:id="R9d5a453d67864c1f"/>
    <p:sldId xmlns:r="http://schemas.openxmlformats.org/officeDocument/2006/relationships" id="257" r:id="R399d285c255b4b0a"/>
    <p:sldId xmlns:r="http://schemas.openxmlformats.org/officeDocument/2006/relationships" id="258" r:id="Rf9b234e4a7f7455e"/>
    <p:sldId xmlns:r="http://schemas.openxmlformats.org/officeDocument/2006/relationships" id="259" r:id="Recbc4f1534dc4577"/>
    <p:sldId xmlns:r="http://schemas.openxmlformats.org/officeDocument/2006/relationships" id="260" r:id="R37e50b0ce7784285"/>
    <p:sldId xmlns:r="http://schemas.openxmlformats.org/officeDocument/2006/relationships" id="261" r:id="R2e36243df32142e5"/>
    <p:sldId xmlns:r="http://schemas.openxmlformats.org/officeDocument/2006/relationships" id="262" r:id="Rfe8be5f9f5eb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aab23bd3a4e5c" /><Relationship Type="http://schemas.openxmlformats.org/officeDocument/2006/relationships/slide" Target="/ppt/slides/slide1.xml" Id="R9d5a453d67864c1f" /><Relationship Type="http://schemas.openxmlformats.org/officeDocument/2006/relationships/slide" Target="/ppt/slides/slide2.xml" Id="R399d285c255b4b0a" /><Relationship Type="http://schemas.openxmlformats.org/officeDocument/2006/relationships/slide" Target="/ppt/slides/slide3.xml" Id="Rf9b234e4a7f7455e" /><Relationship Type="http://schemas.openxmlformats.org/officeDocument/2006/relationships/slide" Target="/ppt/slides/slide4.xml" Id="Recbc4f1534dc4577" /><Relationship Type="http://schemas.openxmlformats.org/officeDocument/2006/relationships/slide" Target="/ppt/slides/slide5.xml" Id="R37e50b0ce7784285" /><Relationship Type="http://schemas.openxmlformats.org/officeDocument/2006/relationships/slide" Target="/ppt/slides/slide6.xml" Id="R2e36243df32142e5" /><Relationship Type="http://schemas.openxmlformats.org/officeDocument/2006/relationships/slide" Target="/ppt/slides/slide7.xml" Id="Rfe8be5f9f5eb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f2bdddd6f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7b5395f3049ab" /><Relationship Type="http://schemas.openxmlformats.org/officeDocument/2006/relationships/theme" Target="/ppt/slideMasters/theme/theme1.xml" Id="Rc05acdcea930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7b5395f30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18bb776d8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a5ed194c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2b88a25dc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2fa67760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15a3760c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c73c5d607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18cacd62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FONDSAVANSE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FONDSAVANSE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69 506 715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987 450 957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991 167 830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