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76cce9ce184e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c1053516a6483f"/>
  </p:sldMasterIdLst>
  <p:sldIdLst>
    <p:sldId xmlns:r="http://schemas.openxmlformats.org/officeDocument/2006/relationships" id="256" r:id="R58ce84b5a39c4d11"/>
    <p:sldId xmlns:r="http://schemas.openxmlformats.org/officeDocument/2006/relationships" id="257" r:id="R025e03daa82c451d"/>
    <p:sldId xmlns:r="http://schemas.openxmlformats.org/officeDocument/2006/relationships" id="258" r:id="Ra08d0a4f483b44e0"/>
    <p:sldId xmlns:r="http://schemas.openxmlformats.org/officeDocument/2006/relationships" id="259" r:id="R63b60aa661f1485e"/>
    <p:sldId xmlns:r="http://schemas.openxmlformats.org/officeDocument/2006/relationships" id="260" r:id="R71672e7011a5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c1053516a6483f" /><Relationship Type="http://schemas.openxmlformats.org/officeDocument/2006/relationships/slide" Target="/ppt/slides/slide1.xml" Id="R58ce84b5a39c4d11" /><Relationship Type="http://schemas.openxmlformats.org/officeDocument/2006/relationships/slide" Target="/ppt/slides/slide2.xml" Id="R025e03daa82c451d" /><Relationship Type="http://schemas.openxmlformats.org/officeDocument/2006/relationships/slide" Target="/ppt/slides/slide3.xml" Id="Ra08d0a4f483b44e0" /><Relationship Type="http://schemas.openxmlformats.org/officeDocument/2006/relationships/slide" Target="/ppt/slides/slide4.xml" Id="R63b60aa661f1485e" /><Relationship Type="http://schemas.openxmlformats.org/officeDocument/2006/relationships/slide" Target="/ppt/slides/slide5.xml" Id="R71672e7011a5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614184a664d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098f0baed4dff" /><Relationship Type="http://schemas.openxmlformats.org/officeDocument/2006/relationships/theme" Target="/ppt/slideMasters/theme/theme1.xml" Id="Re1ed87bb7cbc47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e098f0baed4d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6a5671aa44f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cfbfb33b249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ac7800c1d44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2339cd5274d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855c91b0d4f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LAVO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LAVO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987 068 639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LAVO EIENDOMSUTVIKLING AS</a:t>
            </a:r>
          </a:p>
        </p:txBody>
      </p:sp>
    </p:spTree>
  </p:cSld>
  <p:clrMapOvr>
    <a:masterClrMapping xmlns:a="http://schemas.openxmlformats.org/drawingml/2006/main"/>
  </p:clrMapOvr>
</p:sld>
</file>