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efb3f7b8f140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0a2e26e8dd4783"/>
  </p:sldMasterIdLst>
  <p:sldIdLst>
    <p:sldId xmlns:r="http://schemas.openxmlformats.org/officeDocument/2006/relationships" id="256" r:id="R5f2d5bd02dc84986"/>
    <p:sldId xmlns:r="http://schemas.openxmlformats.org/officeDocument/2006/relationships" id="257" r:id="R044c8b7ebddd4a19"/>
    <p:sldId xmlns:r="http://schemas.openxmlformats.org/officeDocument/2006/relationships" id="258" r:id="R6a1756fb12c84ab4"/>
    <p:sldId xmlns:r="http://schemas.openxmlformats.org/officeDocument/2006/relationships" id="259" r:id="Rb5db6553ce544b02"/>
    <p:sldId xmlns:r="http://schemas.openxmlformats.org/officeDocument/2006/relationships" id="260" r:id="Rbc8078aff78b4086"/>
    <p:sldId xmlns:r="http://schemas.openxmlformats.org/officeDocument/2006/relationships" id="261" r:id="R46680ce435de4021"/>
    <p:sldId xmlns:r="http://schemas.openxmlformats.org/officeDocument/2006/relationships" id="262" r:id="R153b1fcdc79342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0a2e26e8dd4783" /><Relationship Type="http://schemas.openxmlformats.org/officeDocument/2006/relationships/slide" Target="/ppt/slides/slide1.xml" Id="R5f2d5bd02dc84986" /><Relationship Type="http://schemas.openxmlformats.org/officeDocument/2006/relationships/slide" Target="/ppt/slides/slide2.xml" Id="R044c8b7ebddd4a19" /><Relationship Type="http://schemas.openxmlformats.org/officeDocument/2006/relationships/slide" Target="/ppt/slides/slide3.xml" Id="R6a1756fb12c84ab4" /><Relationship Type="http://schemas.openxmlformats.org/officeDocument/2006/relationships/slide" Target="/ppt/slides/slide4.xml" Id="Rb5db6553ce544b02" /><Relationship Type="http://schemas.openxmlformats.org/officeDocument/2006/relationships/slide" Target="/ppt/slides/slide5.xml" Id="Rbc8078aff78b4086" /><Relationship Type="http://schemas.openxmlformats.org/officeDocument/2006/relationships/slide" Target="/ppt/slides/slide6.xml" Id="R46680ce435de4021" /><Relationship Type="http://schemas.openxmlformats.org/officeDocument/2006/relationships/slide" Target="/ppt/slides/slide7.xml" Id="R153b1fcdc79342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7495d8a0af49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63cf4dae44cbb" /><Relationship Type="http://schemas.openxmlformats.org/officeDocument/2006/relationships/theme" Target="/ppt/slideMasters/theme/theme1.xml" Id="Rd1f91a0b8a0546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663cf4dae44c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599d37a084c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4800345ae4b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7865f31f547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fdaa989844f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68f88ae3c4c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76b222a6c4b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ad57c795e41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127 762 689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127 332 825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126 887 537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445 347 932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522 422 885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ANETTE JACOBSEN  –  44,2 %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KNUTSEN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KATHARINA JAHRE BENTERMAN  –  17,3 %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AUGUST JAHRE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HOLDING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Hvalfangstens Hus AS, 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jahre@mac.com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987 059 419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