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e68d7db76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e85515bbc4a65"/>
  </p:sldMasterIdLst>
  <p:sldIdLst>
    <p:sldId xmlns:r="http://schemas.openxmlformats.org/officeDocument/2006/relationships" id="256" r:id="Rb21828c10e844452"/>
    <p:sldId xmlns:r="http://schemas.openxmlformats.org/officeDocument/2006/relationships" id="257" r:id="R019ff6672713497c"/>
    <p:sldId xmlns:r="http://schemas.openxmlformats.org/officeDocument/2006/relationships" id="258" r:id="R3418042ac0a542f4"/>
    <p:sldId xmlns:r="http://schemas.openxmlformats.org/officeDocument/2006/relationships" id="259" r:id="Re452c24bbbd14e5d"/>
    <p:sldId xmlns:r="http://schemas.openxmlformats.org/officeDocument/2006/relationships" id="260" r:id="Rfb0dd32e0fe0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e85515bbc4a65" /><Relationship Type="http://schemas.openxmlformats.org/officeDocument/2006/relationships/slide" Target="/ppt/slides/slide1.xml" Id="Rb21828c10e844452" /><Relationship Type="http://schemas.openxmlformats.org/officeDocument/2006/relationships/slide" Target="/ppt/slides/slide2.xml" Id="R019ff6672713497c" /><Relationship Type="http://schemas.openxmlformats.org/officeDocument/2006/relationships/slide" Target="/ppt/slides/slide3.xml" Id="R3418042ac0a542f4" /><Relationship Type="http://schemas.openxmlformats.org/officeDocument/2006/relationships/slide" Target="/ppt/slides/slide4.xml" Id="Re452c24bbbd14e5d" /><Relationship Type="http://schemas.openxmlformats.org/officeDocument/2006/relationships/slide" Target="/ppt/slides/slide5.xml" Id="Rfb0dd32e0fe0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3df4a6230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88db184104214" /><Relationship Type="http://schemas.openxmlformats.org/officeDocument/2006/relationships/theme" Target="/ppt/slideMasters/theme/theme1.xml" Id="R9f059d00b6bc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88db18410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858487ba0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f161c6629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452f039da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1e38e6568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d65d46800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