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1d7f86a02641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7c0a3955074cbd"/>
  </p:sldMasterIdLst>
  <p:sldIdLst>
    <p:sldId xmlns:r="http://schemas.openxmlformats.org/officeDocument/2006/relationships" id="256" r:id="R69c943e5507a4260"/>
    <p:sldId xmlns:r="http://schemas.openxmlformats.org/officeDocument/2006/relationships" id="257" r:id="Rbe847cc90e074edd"/>
    <p:sldId xmlns:r="http://schemas.openxmlformats.org/officeDocument/2006/relationships" id="258" r:id="R49c626375baa4177"/>
    <p:sldId xmlns:r="http://schemas.openxmlformats.org/officeDocument/2006/relationships" id="259" r:id="R357fee77fa7b44c7"/>
    <p:sldId xmlns:r="http://schemas.openxmlformats.org/officeDocument/2006/relationships" id="260" r:id="R9b5568c13bd248e3"/>
    <p:sldId xmlns:r="http://schemas.openxmlformats.org/officeDocument/2006/relationships" id="261" r:id="R241a26e46bba40c5"/>
    <p:sldId xmlns:r="http://schemas.openxmlformats.org/officeDocument/2006/relationships" id="262" r:id="R5042959b4edf49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c0a3955074cbd" /><Relationship Type="http://schemas.openxmlformats.org/officeDocument/2006/relationships/slide" Target="/ppt/slides/slide1.xml" Id="R69c943e5507a4260" /><Relationship Type="http://schemas.openxmlformats.org/officeDocument/2006/relationships/slide" Target="/ppt/slides/slide2.xml" Id="Rbe847cc90e074edd" /><Relationship Type="http://schemas.openxmlformats.org/officeDocument/2006/relationships/slide" Target="/ppt/slides/slide3.xml" Id="R49c626375baa4177" /><Relationship Type="http://schemas.openxmlformats.org/officeDocument/2006/relationships/slide" Target="/ppt/slides/slide4.xml" Id="R357fee77fa7b44c7" /><Relationship Type="http://schemas.openxmlformats.org/officeDocument/2006/relationships/slide" Target="/ppt/slides/slide5.xml" Id="R9b5568c13bd248e3" /><Relationship Type="http://schemas.openxmlformats.org/officeDocument/2006/relationships/slide" Target="/ppt/slides/slide6.xml" Id="R241a26e46bba40c5" /><Relationship Type="http://schemas.openxmlformats.org/officeDocument/2006/relationships/slide" Target="/ppt/slides/slide7.xml" Id="R5042959b4edf49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ea361439247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0baf902be4a05" /><Relationship Type="http://schemas.openxmlformats.org/officeDocument/2006/relationships/theme" Target="/ppt/slideMasters/theme/theme1.xml" Id="Rd4ea6bb52fff44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90baf902be4a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e83fbb25f46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9ed8d2ae843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8886d99ec47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91bb6047946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813afe56146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a9b59684c44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46aa31e6d4f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ZELTERS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ZELTERS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−1 304 137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−1 202 649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1 360 420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1 397 297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ENDRESEN JAN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Kølles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987 051 515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